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81" r:id="rId3"/>
    <p:sldId id="259" r:id="rId4"/>
    <p:sldId id="282" r:id="rId5"/>
    <p:sldId id="274" r:id="rId6"/>
    <p:sldId id="279" r:id="rId7"/>
    <p:sldId id="278" r:id="rId8"/>
    <p:sldId id="271" r:id="rId9"/>
    <p:sldId id="284" r:id="rId10"/>
    <p:sldId id="283" r:id="rId11"/>
    <p:sldId id="270" r:id="rId12"/>
    <p:sldId id="285" r:id="rId13"/>
    <p:sldId id="277" r:id="rId14"/>
    <p:sldId id="286" r:id="rId15"/>
    <p:sldId id="287" r:id="rId16"/>
    <p:sldId id="289" r:id="rId17"/>
    <p:sldId id="288" r:id="rId18"/>
    <p:sldId id="290" r:id="rId19"/>
    <p:sldId id="291" r:id="rId20"/>
    <p:sldId id="292" r:id="rId21"/>
    <p:sldId id="293" r:id="rId22"/>
    <p:sldId id="294" r:id="rId23"/>
    <p:sldId id="295"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355E10-6A35-44E0-A38F-6A25C0F28DE7}">
          <p14:sldIdLst>
            <p14:sldId id="256"/>
            <p14:sldId id="281"/>
            <p14:sldId id="259"/>
            <p14:sldId id="282"/>
            <p14:sldId id="274"/>
            <p14:sldId id="279"/>
            <p14:sldId id="278"/>
            <p14:sldId id="271"/>
            <p14:sldId id="284"/>
            <p14:sldId id="283"/>
            <p14:sldId id="270"/>
            <p14:sldId id="285"/>
            <p14:sldId id="277"/>
            <p14:sldId id="286"/>
            <p14:sldId id="287"/>
            <p14:sldId id="289"/>
            <p14:sldId id="288"/>
            <p14:sldId id="290"/>
            <p14:sldId id="291"/>
            <p14:sldId id="292"/>
            <p14:sldId id="293"/>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3067" autoAdjust="0"/>
  </p:normalViewPr>
  <p:slideViewPr>
    <p:cSldViewPr showGuides="1">
      <p:cViewPr>
        <p:scale>
          <a:sx n="125" d="100"/>
          <a:sy n="125" d="100"/>
        </p:scale>
        <p:origin x="186" y="-51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561B0B9C-355C-4F2B-93F5-BDF3490AB83B}">
      <dgm:prSet/>
      <dgm:spPr/>
      <dgm:t>
        <a:bodyPr/>
        <a:lstStyle/>
        <a:p>
          <a:r>
            <a:rPr lang="en-US" dirty="0"/>
            <a:t>Pseudo-label self training</a:t>
          </a:r>
        </a:p>
      </dgm:t>
    </dgm:pt>
    <dgm:pt modelId="{820190EE-092E-4BF0-94FA-BE3B88BA3D6B}" type="parTrans" cxnId="{7EB379B4-508C-40B8-9082-F372E3C963EB}">
      <dgm:prSet/>
      <dgm:spPr/>
      <dgm:t>
        <a:bodyPr/>
        <a:lstStyle/>
        <a:p>
          <a:endParaRPr lang="en-US"/>
        </a:p>
      </dgm:t>
    </dgm:pt>
    <dgm:pt modelId="{3AB8BF69-A89E-49B6-97AD-8B9A59405AB8}" type="sibTrans" cxnId="{7EB379B4-508C-40B8-9082-F372E3C963EB}">
      <dgm:prSet/>
      <dgm:spPr/>
      <dgm:t>
        <a:bodyPr/>
        <a:lstStyle/>
        <a:p>
          <a:endParaRPr lang="en-US"/>
        </a:p>
      </dgm:t>
    </dgm:pt>
    <dgm:pt modelId="{8A239433-ECAD-4C6D-89E1-410A81ABC74F}">
      <dgm:prSet/>
      <dgm:spPr/>
      <dgm:t>
        <a:bodyPr/>
        <a:lstStyle/>
        <a:p>
          <a:r>
            <a:rPr lang="en-US" dirty="0"/>
            <a:t>Image-to-Image translation</a:t>
          </a:r>
        </a:p>
      </dgm:t>
    </dgm:pt>
    <dgm:pt modelId="{80919F71-DED5-477B-95E0-CD83C9A4F084}" type="parTrans" cxnId="{23BE47DB-89FC-4B35-A11F-00B02FD9F1B9}">
      <dgm:prSet/>
      <dgm:spPr/>
      <dgm:t>
        <a:bodyPr/>
        <a:lstStyle/>
        <a:p>
          <a:endParaRPr lang="en-US"/>
        </a:p>
      </dgm:t>
    </dgm:pt>
    <dgm:pt modelId="{7BF0BE5C-63E6-4A3E-8664-3F0C2FF62205}" type="sibTrans" cxnId="{23BE47DB-89FC-4B35-A11F-00B02FD9F1B9}">
      <dgm:prSet/>
      <dgm:spPr/>
      <dgm:t>
        <a:bodyPr/>
        <a:lstStyle/>
        <a:p>
          <a:endParaRPr lang="en-US"/>
        </a:p>
      </dgm:t>
    </dgm:pt>
    <dgm:pt modelId="{25DCB7A2-073F-4342-8A2E-1E8B08ADA28E}">
      <dgm:prSet/>
      <dgm:spPr/>
      <dgm:t>
        <a:bodyPr/>
        <a:lstStyle/>
        <a:p>
          <a:r>
            <a:rPr lang="en-US" dirty="0"/>
            <a:t>Domain randomization</a:t>
          </a:r>
        </a:p>
      </dgm:t>
    </dgm:pt>
    <dgm:pt modelId="{97B602C5-94DE-4DD2-8263-0A79A869BA9B}" type="parTrans" cxnId="{2150D4E0-021D-45F1-8BD4-D39FCF1F0510}">
      <dgm:prSet/>
      <dgm:spPr/>
      <dgm:t>
        <a:bodyPr/>
        <a:lstStyle/>
        <a:p>
          <a:endParaRPr lang="en-US"/>
        </a:p>
      </dgm:t>
    </dgm:pt>
    <dgm:pt modelId="{17C17B17-ED8D-4466-81F2-9A15CB7C7D2C}" type="sibTrans" cxnId="{2150D4E0-021D-45F1-8BD4-D39FCF1F0510}">
      <dgm:prSet/>
      <dgm:spPr/>
      <dgm:t>
        <a:bodyPr/>
        <a:lstStyle/>
        <a:p>
          <a:endParaRPr lang="en-US"/>
        </a:p>
      </dgm:t>
    </dgm:pt>
    <dgm:pt modelId="{57CEACF6-5FFF-40A8-9FB6-25B8EE4565D8}">
      <dgm:prSet/>
      <dgm:spPr/>
      <dgm:t>
        <a:bodyPr/>
        <a:lstStyle/>
        <a:p>
          <a:r>
            <a:rPr lang="en-US" dirty="0"/>
            <a:t>Graph reasoning</a:t>
          </a:r>
        </a:p>
      </dgm:t>
    </dgm:pt>
    <dgm:pt modelId="{3CEEE0E8-B47E-4117-A7ED-2EDED399CFD9}" type="parTrans" cxnId="{0723CEC5-8E16-482E-A2AD-A93663058A62}">
      <dgm:prSet/>
      <dgm:spPr/>
      <dgm:t>
        <a:bodyPr/>
        <a:lstStyle/>
        <a:p>
          <a:endParaRPr lang="en-US"/>
        </a:p>
      </dgm:t>
    </dgm:pt>
    <dgm:pt modelId="{ED2B8C23-B7B8-4660-8834-57B675A59E51}" type="sibTrans" cxnId="{0723CEC5-8E16-482E-A2AD-A93663058A62}">
      <dgm:prSet/>
      <dgm:spPr/>
      <dgm:t>
        <a:bodyPr/>
        <a:lstStyle/>
        <a:p>
          <a:endParaRPr lang="en-US"/>
        </a:p>
      </dgm:t>
    </dgm:pt>
    <dgm:pt modelId="{D922108F-E04B-4143-823B-2ECBF7DD2D2E}">
      <dgm:prSet/>
      <dgm:spPr/>
      <dgm:t>
        <a:bodyPr/>
        <a:lstStyle/>
        <a:p>
          <a:r>
            <a:rPr lang="en-US" dirty="0"/>
            <a:t>Mean teacher training</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t>Similarity-based Domain Alignment for Adaptive Object Detection, 2021</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3B50ACD3-5271-41AB-ABEC-2249C341E28E}">
      <dgm:prSet/>
      <dgm:spPr/>
      <dgm:t>
        <a:bodyPr/>
        <a:lstStyle/>
        <a:p>
          <a:r>
            <a:rPr lang="en-US" dirty="0"/>
            <a:t>A Robust Learning Approach to Domain Adaptive Object Detection, 2019</a:t>
          </a:r>
        </a:p>
      </dgm:t>
    </dgm:pt>
    <dgm:pt modelId="{B9174743-2E3A-430E-BAC2-5DD6C43336D2}" type="parTrans" cxnId="{76950FDF-E6A2-47BB-87F1-4820D84E528A}">
      <dgm:prSet/>
      <dgm:spPr/>
      <dgm:t>
        <a:bodyPr/>
        <a:lstStyle/>
        <a:p>
          <a:endParaRPr lang="en-US"/>
        </a:p>
      </dgm:t>
    </dgm:pt>
    <dgm:pt modelId="{42DD6568-16C7-4FBC-AD41-00FA54FCC897}" type="sibTrans" cxnId="{76950FDF-E6A2-47BB-87F1-4820D84E528A}">
      <dgm:prSet/>
      <dgm:spPr/>
      <dgm:t>
        <a:bodyPr/>
        <a:lstStyle/>
        <a:p>
          <a:endParaRPr lang="en-US"/>
        </a:p>
      </dgm:t>
    </dgm:pt>
    <dgm:pt modelId="{0E65B9DE-B04D-4D24-B535-F2C4C9045E5A}">
      <dgm:prSet/>
      <dgm:spPr/>
      <dgm:t>
        <a:bodyPr/>
        <a:lstStyle/>
        <a:p>
          <a:r>
            <a:rPr lang="en-US" dirty="0"/>
            <a:t>Progressive Domain Adaptation for Object Detection, 2019</a:t>
          </a:r>
        </a:p>
      </dgm:t>
    </dgm:pt>
    <dgm:pt modelId="{AE510997-27CA-4851-8698-5292FD00A20C}" type="parTrans" cxnId="{A724AE79-5729-413B-8DE8-20D723D31E8B}">
      <dgm:prSet/>
      <dgm:spPr/>
      <dgm:t>
        <a:bodyPr/>
        <a:lstStyle/>
        <a:p>
          <a:endParaRPr lang="en-US"/>
        </a:p>
      </dgm:t>
    </dgm:pt>
    <dgm:pt modelId="{F7BC95F3-3AE2-4181-861A-61B5866659F6}" type="sibTrans" cxnId="{A724AE79-5729-413B-8DE8-20D723D31E8B}">
      <dgm:prSet/>
      <dgm:spPr/>
      <dgm:t>
        <a:bodyPr/>
        <a:lstStyle/>
        <a:p>
          <a:endParaRPr lang="en-US"/>
        </a:p>
      </dgm:t>
    </dgm:pt>
    <dgm:pt modelId="{EEA4B4A6-7A14-45E8-9428-9AF93F4659F5}">
      <dgm:prSet/>
      <dgm:spPr/>
      <dgm:t>
        <a:bodyPr/>
        <a:lstStyle/>
        <a:p>
          <a:r>
            <a:rPr lang="en-US" dirty="0"/>
            <a:t>A Domain Adaptive Representation Learning Paradigm for Object Detection, 2019</a:t>
          </a:r>
        </a:p>
      </dgm:t>
    </dgm:pt>
    <dgm:pt modelId="{4D355F2B-8656-494B-8CA2-F6BFB96650DE}" type="parTrans" cxnId="{512155AF-2E76-482F-87D5-07A5C7B784A0}">
      <dgm:prSet/>
      <dgm:spPr/>
      <dgm:t>
        <a:bodyPr/>
        <a:lstStyle/>
        <a:p>
          <a:endParaRPr lang="en-US"/>
        </a:p>
      </dgm:t>
    </dgm:pt>
    <dgm:pt modelId="{46DF6696-6769-4B39-9A27-BC841D586194}" type="sibTrans" cxnId="{512155AF-2E76-482F-87D5-07A5C7B784A0}">
      <dgm:prSet/>
      <dgm:spPr/>
      <dgm:t>
        <a:bodyPr/>
        <a:lstStyle/>
        <a:p>
          <a:endParaRPr lang="en-US"/>
        </a:p>
      </dgm:t>
    </dgm:pt>
    <dgm:pt modelId="{7AF3D0B4-2FEC-4EE9-8ECC-ACC254A9EBD2}">
      <dgm:prSet/>
      <dgm:spPr/>
      <dgm:t>
        <a:bodyPr/>
        <a:lstStyle/>
        <a:p>
          <a:r>
            <a:rPr lang="en-US" dirty="0"/>
            <a:t>Exploring Object Relation in Mean Teacher for Cross-Domain Detection, 2019</a:t>
          </a:r>
        </a:p>
      </dgm:t>
    </dgm:pt>
    <dgm:pt modelId="{B344415B-FF76-434C-A5EB-B19D01226C71}" type="parTrans" cxnId="{AB29475B-05CC-4D2D-8F56-0F524B706BA9}">
      <dgm:prSet/>
      <dgm:spPr/>
      <dgm:t>
        <a:bodyPr/>
        <a:lstStyle/>
        <a:p>
          <a:endParaRPr lang="en-US"/>
        </a:p>
      </dgm:t>
    </dgm:pt>
    <dgm:pt modelId="{495311B9-018F-4B8F-A2C5-5EEA256574C0}" type="sibTrans" cxnId="{AB29475B-05CC-4D2D-8F56-0F524B706BA9}">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B7EB5C95-6E70-4943-A81B-33C3405F17B7}" type="pres">
      <dgm:prSet presAssocID="{E7E57DB5-583C-4E38-A48F-0589B508EA3F}" presName="Name10" presStyleLbl="parChTrans1D2" presStyleIdx="0" presStyleCnt="6"/>
      <dgm:spPr/>
    </dgm:pt>
    <dgm:pt modelId="{362C63D3-6C0F-4615-909F-7BC9D1F3F758}" type="pres">
      <dgm:prSet presAssocID="{3C7C93B8-3F12-4CAF-9163-6FEEF111AE1F}" presName="hierRoot2" presStyleCnt="0"/>
      <dgm:spPr/>
    </dgm:pt>
    <dgm:pt modelId="{729F0A9D-04E1-439F-958F-436380CE2480}" type="pres">
      <dgm:prSet presAssocID="{3C7C93B8-3F12-4CAF-9163-6FEEF111AE1F}" presName="composite2" presStyleCnt="0"/>
      <dgm:spPr/>
    </dgm:pt>
    <dgm:pt modelId="{4B825F78-63AA-4183-8E85-DE42AC733EB8}" type="pres">
      <dgm:prSet presAssocID="{3C7C93B8-3F12-4CAF-9163-6FEEF111AE1F}" presName="background2" presStyleLbl="node2" presStyleIdx="0" presStyleCnt="6"/>
      <dgm:spPr/>
    </dgm:pt>
    <dgm:pt modelId="{97073C1D-AF07-4443-872B-2B342D758913}" type="pres">
      <dgm:prSet presAssocID="{3C7C93B8-3F12-4CAF-9163-6FEEF111AE1F}" presName="text2" presStyleLbl="fgAcc2" presStyleIdx="0" presStyleCnt="6">
        <dgm:presLayoutVars>
          <dgm:chPref val="3"/>
        </dgm:presLayoutVars>
      </dgm:prSet>
      <dgm:spPr/>
    </dgm:pt>
    <dgm:pt modelId="{8F0F75D7-73DB-4168-99CC-A9CA47896C52}" type="pres">
      <dgm:prSet presAssocID="{3C7C93B8-3F12-4CAF-9163-6FEEF111AE1F}" presName="hierChild3" presStyleCnt="0"/>
      <dgm:spPr/>
    </dgm:pt>
    <dgm:pt modelId="{D18F4BA1-000F-4D4E-BC67-70000133A6F2}" type="pres">
      <dgm:prSet presAssocID="{DD02855C-C8C7-4334-9AFE-90D75524C45C}" presName="Name17" presStyleLbl="parChTrans1D3" presStyleIdx="0" presStyleCnt="5"/>
      <dgm:spPr/>
    </dgm:pt>
    <dgm:pt modelId="{64A0FD1A-7D03-4DDD-8658-E1F0E52114B4}" type="pres">
      <dgm:prSet presAssocID="{D897C74F-B8A4-4826-AE70-705FDDB90D78}" presName="hierRoot3" presStyleCnt="0"/>
      <dgm:spPr/>
    </dgm:pt>
    <dgm:pt modelId="{F0216E55-9402-45AF-BC4A-D9530A3EEA27}" type="pres">
      <dgm:prSet presAssocID="{D897C74F-B8A4-4826-AE70-705FDDB90D78}" presName="composite3" presStyleCnt="0"/>
      <dgm:spPr/>
    </dgm:pt>
    <dgm:pt modelId="{A044034E-8AE4-4C21-9E4E-75C818701506}" type="pres">
      <dgm:prSet presAssocID="{D897C74F-B8A4-4826-AE70-705FDDB90D78}" presName="background3" presStyleLbl="node3" presStyleIdx="0" presStyleCnt="5"/>
      <dgm:spPr/>
    </dgm:pt>
    <dgm:pt modelId="{35B3C1D4-51F4-434E-93EA-4FCF6BA4D539}" type="pres">
      <dgm:prSet presAssocID="{D897C74F-B8A4-4826-AE70-705FDDB90D78}" presName="text3" presStyleLbl="fgAcc3" presStyleIdx="0" presStyleCnt="5">
        <dgm:presLayoutVars>
          <dgm:chPref val="3"/>
        </dgm:presLayoutVars>
      </dgm:prSet>
      <dgm:spPr/>
    </dgm:pt>
    <dgm:pt modelId="{ED3C9735-7725-4A85-A48F-BFAF7FD131DF}" type="pres">
      <dgm:prSet presAssocID="{D897C74F-B8A4-4826-AE70-705FDDB90D78}" presName="hierChild4" presStyleCnt="0"/>
      <dgm:spPr/>
    </dgm:pt>
    <dgm:pt modelId="{9CE92C27-78A4-4F02-B9E8-057CFA28CEC0}" type="pres">
      <dgm:prSet presAssocID="{820190EE-092E-4BF0-94FA-BE3B88BA3D6B}" presName="Name10" presStyleLbl="parChTrans1D2" presStyleIdx="1" presStyleCnt="6"/>
      <dgm:spPr/>
    </dgm:pt>
    <dgm:pt modelId="{1F9AD36D-D4A6-40B0-8485-5D39A07756BA}" type="pres">
      <dgm:prSet presAssocID="{561B0B9C-355C-4F2B-93F5-BDF3490AB83B}" presName="hierRoot2" presStyleCnt="0"/>
      <dgm:spPr/>
    </dgm:pt>
    <dgm:pt modelId="{9C223F42-DB6D-4631-AE92-82F4D47C5475}" type="pres">
      <dgm:prSet presAssocID="{561B0B9C-355C-4F2B-93F5-BDF3490AB83B}" presName="composite2" presStyleCnt="0"/>
      <dgm:spPr/>
    </dgm:pt>
    <dgm:pt modelId="{A87F7211-AB5A-41AB-B964-F21A336EAD05}" type="pres">
      <dgm:prSet presAssocID="{561B0B9C-355C-4F2B-93F5-BDF3490AB83B}" presName="background2" presStyleLbl="node2" presStyleIdx="1" presStyleCnt="6"/>
      <dgm:spPr/>
    </dgm:pt>
    <dgm:pt modelId="{DB742228-052F-4315-8F16-E93829209E41}" type="pres">
      <dgm:prSet presAssocID="{561B0B9C-355C-4F2B-93F5-BDF3490AB83B}" presName="text2" presStyleLbl="fgAcc2" presStyleIdx="1" presStyleCnt="6">
        <dgm:presLayoutVars>
          <dgm:chPref val="3"/>
        </dgm:presLayoutVars>
      </dgm:prSet>
      <dgm:spPr/>
    </dgm:pt>
    <dgm:pt modelId="{40ACB50E-980B-4246-A176-3F57345961F9}" type="pres">
      <dgm:prSet presAssocID="{561B0B9C-355C-4F2B-93F5-BDF3490AB83B}" presName="hierChild3" presStyleCnt="0"/>
      <dgm:spPr/>
    </dgm:pt>
    <dgm:pt modelId="{D0AF9532-D5DA-42ED-9C1C-CE58ADAEF09E}" type="pres">
      <dgm:prSet presAssocID="{B9174743-2E3A-430E-BAC2-5DD6C43336D2}" presName="Name17" presStyleLbl="parChTrans1D3" presStyleIdx="1" presStyleCnt="5"/>
      <dgm:spPr/>
    </dgm:pt>
    <dgm:pt modelId="{3C2386A7-941F-4986-B40E-5661CF348294}" type="pres">
      <dgm:prSet presAssocID="{3B50ACD3-5271-41AB-ABEC-2249C341E28E}" presName="hierRoot3" presStyleCnt="0"/>
      <dgm:spPr/>
    </dgm:pt>
    <dgm:pt modelId="{23CF39F8-739C-403E-AA46-4D6FFDF997F4}" type="pres">
      <dgm:prSet presAssocID="{3B50ACD3-5271-41AB-ABEC-2249C341E28E}" presName="composite3" presStyleCnt="0"/>
      <dgm:spPr/>
    </dgm:pt>
    <dgm:pt modelId="{DA96F194-1BAE-4575-AA66-53F6E0646971}" type="pres">
      <dgm:prSet presAssocID="{3B50ACD3-5271-41AB-ABEC-2249C341E28E}" presName="background3" presStyleLbl="node3" presStyleIdx="1" presStyleCnt="5"/>
      <dgm:spPr/>
    </dgm:pt>
    <dgm:pt modelId="{D0207C61-FE27-4ECC-91C1-51E9EC13122C}" type="pres">
      <dgm:prSet presAssocID="{3B50ACD3-5271-41AB-ABEC-2249C341E28E}" presName="text3" presStyleLbl="fgAcc3" presStyleIdx="1" presStyleCnt="5">
        <dgm:presLayoutVars>
          <dgm:chPref val="3"/>
        </dgm:presLayoutVars>
      </dgm:prSet>
      <dgm:spPr/>
    </dgm:pt>
    <dgm:pt modelId="{235A8503-1FE9-429C-BF39-24A7EFC31B0D}" type="pres">
      <dgm:prSet presAssocID="{3B50ACD3-5271-41AB-ABEC-2249C341E28E}" presName="hierChild4" presStyleCnt="0"/>
      <dgm:spPr/>
    </dgm:pt>
    <dgm:pt modelId="{86739F9A-65AB-48AC-9C45-BB03964DEEBD}" type="pres">
      <dgm:prSet presAssocID="{80919F71-DED5-477B-95E0-CD83C9A4F084}" presName="Name10" presStyleLbl="parChTrans1D2" presStyleIdx="2" presStyleCnt="6"/>
      <dgm:spPr/>
    </dgm:pt>
    <dgm:pt modelId="{368BF19A-DFB5-47DC-9271-ED1EB236C7FE}" type="pres">
      <dgm:prSet presAssocID="{8A239433-ECAD-4C6D-89E1-410A81ABC74F}" presName="hierRoot2" presStyleCnt="0"/>
      <dgm:spPr/>
    </dgm:pt>
    <dgm:pt modelId="{C6F56553-9A85-43FA-B5A1-E6CAC6B62D88}" type="pres">
      <dgm:prSet presAssocID="{8A239433-ECAD-4C6D-89E1-410A81ABC74F}" presName="composite2" presStyleCnt="0"/>
      <dgm:spPr/>
    </dgm:pt>
    <dgm:pt modelId="{E8154BA4-FCF0-4C7D-85DE-CDB864B2002F}" type="pres">
      <dgm:prSet presAssocID="{8A239433-ECAD-4C6D-89E1-410A81ABC74F}" presName="background2" presStyleLbl="node2" presStyleIdx="2" presStyleCnt="6"/>
      <dgm:spPr/>
    </dgm:pt>
    <dgm:pt modelId="{F18ACCDF-BCED-49C4-8C29-2FEB58BE6202}" type="pres">
      <dgm:prSet presAssocID="{8A239433-ECAD-4C6D-89E1-410A81ABC74F}" presName="text2" presStyleLbl="fgAcc2" presStyleIdx="2" presStyleCnt="6">
        <dgm:presLayoutVars>
          <dgm:chPref val="3"/>
        </dgm:presLayoutVars>
      </dgm:prSet>
      <dgm:spPr/>
    </dgm:pt>
    <dgm:pt modelId="{D5CE8A67-C972-4C74-BC95-4F4B464766DA}" type="pres">
      <dgm:prSet presAssocID="{8A239433-ECAD-4C6D-89E1-410A81ABC74F}" presName="hierChild3" presStyleCnt="0"/>
      <dgm:spPr/>
    </dgm:pt>
    <dgm:pt modelId="{52BAC805-C0FA-4FB9-9651-E4245003D321}" type="pres">
      <dgm:prSet presAssocID="{AE510997-27CA-4851-8698-5292FD00A20C}" presName="Name17" presStyleLbl="parChTrans1D3" presStyleIdx="2" presStyleCnt="5"/>
      <dgm:spPr/>
    </dgm:pt>
    <dgm:pt modelId="{C18E9663-FE0B-4115-9608-D0CF53440128}" type="pres">
      <dgm:prSet presAssocID="{0E65B9DE-B04D-4D24-B535-F2C4C9045E5A}" presName="hierRoot3" presStyleCnt="0"/>
      <dgm:spPr/>
    </dgm:pt>
    <dgm:pt modelId="{DECAB6C7-857F-4020-B018-B3BF1462B74C}" type="pres">
      <dgm:prSet presAssocID="{0E65B9DE-B04D-4D24-B535-F2C4C9045E5A}" presName="composite3" presStyleCnt="0"/>
      <dgm:spPr/>
    </dgm:pt>
    <dgm:pt modelId="{F497A66B-6339-4821-B640-1E75B2D0F039}" type="pres">
      <dgm:prSet presAssocID="{0E65B9DE-B04D-4D24-B535-F2C4C9045E5A}" presName="background3" presStyleLbl="node3" presStyleIdx="2" presStyleCnt="5"/>
      <dgm:spPr/>
    </dgm:pt>
    <dgm:pt modelId="{1C0AE15E-61C7-4CED-9B49-4FBE7BB5D8A8}" type="pres">
      <dgm:prSet presAssocID="{0E65B9DE-B04D-4D24-B535-F2C4C9045E5A}" presName="text3" presStyleLbl="fgAcc3" presStyleIdx="2" presStyleCnt="5">
        <dgm:presLayoutVars>
          <dgm:chPref val="3"/>
        </dgm:presLayoutVars>
      </dgm:prSet>
      <dgm:spPr/>
    </dgm:pt>
    <dgm:pt modelId="{F4836FC9-60E0-4D8D-A58C-D7E48EEF67A2}" type="pres">
      <dgm:prSet presAssocID="{0E65B9DE-B04D-4D24-B535-F2C4C9045E5A}" presName="hierChild4" presStyleCnt="0"/>
      <dgm:spPr/>
    </dgm:pt>
    <dgm:pt modelId="{282F5DF9-29BF-4F3F-BFFC-6D28049F2C6A}" type="pres">
      <dgm:prSet presAssocID="{97B602C5-94DE-4DD2-8263-0A79A869BA9B}" presName="Name10" presStyleLbl="parChTrans1D2" presStyleIdx="3" presStyleCnt="6"/>
      <dgm:spPr/>
    </dgm:pt>
    <dgm:pt modelId="{F911C36C-0A07-464F-B0C9-F740E0E4A739}" type="pres">
      <dgm:prSet presAssocID="{25DCB7A2-073F-4342-8A2E-1E8B08ADA28E}" presName="hierRoot2" presStyleCnt="0"/>
      <dgm:spPr/>
    </dgm:pt>
    <dgm:pt modelId="{8F6B36BB-8AA1-4B08-810E-DEA96E66E4C9}" type="pres">
      <dgm:prSet presAssocID="{25DCB7A2-073F-4342-8A2E-1E8B08ADA28E}" presName="composite2" presStyleCnt="0"/>
      <dgm:spPr/>
    </dgm:pt>
    <dgm:pt modelId="{1BDAC667-8188-4DA1-8E35-A6AB5BBDF6CA}" type="pres">
      <dgm:prSet presAssocID="{25DCB7A2-073F-4342-8A2E-1E8B08ADA28E}" presName="background2" presStyleLbl="node2" presStyleIdx="3" presStyleCnt="6"/>
      <dgm:spPr/>
    </dgm:pt>
    <dgm:pt modelId="{9E935542-9724-4CE2-B0F8-BDF1BB795850}" type="pres">
      <dgm:prSet presAssocID="{25DCB7A2-073F-4342-8A2E-1E8B08ADA28E}" presName="text2" presStyleLbl="fgAcc2" presStyleIdx="3" presStyleCnt="6">
        <dgm:presLayoutVars>
          <dgm:chPref val="3"/>
        </dgm:presLayoutVars>
      </dgm:prSet>
      <dgm:spPr/>
    </dgm:pt>
    <dgm:pt modelId="{8ACB2619-A4D5-42BA-9FA3-A26251858BFA}" type="pres">
      <dgm:prSet presAssocID="{25DCB7A2-073F-4342-8A2E-1E8B08ADA28E}" presName="hierChild3" presStyleCnt="0"/>
      <dgm:spPr/>
    </dgm:pt>
    <dgm:pt modelId="{96FE60D4-161E-46F2-8D75-A15932ED3505}" type="pres">
      <dgm:prSet presAssocID="{4D355F2B-8656-494B-8CA2-F6BFB96650DE}" presName="Name17" presStyleLbl="parChTrans1D3" presStyleIdx="3" presStyleCnt="5"/>
      <dgm:spPr/>
    </dgm:pt>
    <dgm:pt modelId="{ECE3F17E-C973-4DA9-B03E-62D2B9A73948}" type="pres">
      <dgm:prSet presAssocID="{EEA4B4A6-7A14-45E8-9428-9AF93F4659F5}" presName="hierRoot3" presStyleCnt="0"/>
      <dgm:spPr/>
    </dgm:pt>
    <dgm:pt modelId="{78CE1277-B639-4324-90D5-A6AD03BCD891}" type="pres">
      <dgm:prSet presAssocID="{EEA4B4A6-7A14-45E8-9428-9AF93F4659F5}" presName="composite3" presStyleCnt="0"/>
      <dgm:spPr/>
    </dgm:pt>
    <dgm:pt modelId="{6EC88736-08B8-49A3-B9D3-BD85480B3AF5}" type="pres">
      <dgm:prSet presAssocID="{EEA4B4A6-7A14-45E8-9428-9AF93F4659F5}" presName="background3" presStyleLbl="node3" presStyleIdx="3" presStyleCnt="5"/>
      <dgm:spPr/>
    </dgm:pt>
    <dgm:pt modelId="{8B8E208B-D6F4-4C2E-B814-903A2660DC5B}" type="pres">
      <dgm:prSet presAssocID="{EEA4B4A6-7A14-45E8-9428-9AF93F4659F5}" presName="text3" presStyleLbl="fgAcc3" presStyleIdx="3" presStyleCnt="5">
        <dgm:presLayoutVars>
          <dgm:chPref val="3"/>
        </dgm:presLayoutVars>
      </dgm:prSet>
      <dgm:spPr/>
    </dgm:pt>
    <dgm:pt modelId="{0CAF2A05-BA81-4AD0-8851-9E97405C02FD}" type="pres">
      <dgm:prSet presAssocID="{EEA4B4A6-7A14-45E8-9428-9AF93F4659F5}" presName="hierChild4" presStyleCnt="0"/>
      <dgm:spPr/>
    </dgm:pt>
    <dgm:pt modelId="{DDE5DC9B-908F-427A-8CEB-E1DB1477C1B9}" type="pres">
      <dgm:prSet presAssocID="{3CEEE0E8-B47E-4117-A7ED-2EDED399CFD9}" presName="Name10" presStyleLbl="parChTrans1D2" presStyleIdx="4" presStyleCnt="6"/>
      <dgm:spPr/>
    </dgm:pt>
    <dgm:pt modelId="{4B0B7B4E-0B84-44BA-A254-4BC4154D01D9}" type="pres">
      <dgm:prSet presAssocID="{57CEACF6-5FFF-40A8-9FB6-25B8EE4565D8}" presName="hierRoot2" presStyleCnt="0"/>
      <dgm:spPr/>
    </dgm:pt>
    <dgm:pt modelId="{E8358373-71BC-4938-AF0A-2D8EA7D95D60}" type="pres">
      <dgm:prSet presAssocID="{57CEACF6-5FFF-40A8-9FB6-25B8EE4565D8}" presName="composite2" presStyleCnt="0"/>
      <dgm:spPr/>
    </dgm:pt>
    <dgm:pt modelId="{9D0B9D40-735F-44F9-B9A7-60BA5469741C}" type="pres">
      <dgm:prSet presAssocID="{57CEACF6-5FFF-40A8-9FB6-25B8EE4565D8}" presName="background2" presStyleLbl="node2" presStyleIdx="4" presStyleCnt="6"/>
      <dgm:spPr/>
    </dgm:pt>
    <dgm:pt modelId="{0377D116-BF60-428D-A3E3-779AABAA8ED0}" type="pres">
      <dgm:prSet presAssocID="{57CEACF6-5FFF-40A8-9FB6-25B8EE4565D8}" presName="text2" presStyleLbl="fgAcc2" presStyleIdx="4" presStyleCnt="6">
        <dgm:presLayoutVars>
          <dgm:chPref val="3"/>
        </dgm:presLayoutVars>
      </dgm:prSet>
      <dgm:spPr/>
    </dgm:pt>
    <dgm:pt modelId="{144BFA40-4B0D-41DF-9025-DF9AD2DD8B5B}" type="pres">
      <dgm:prSet presAssocID="{57CEACF6-5FFF-40A8-9FB6-25B8EE4565D8}" presName="hierChild3" presStyleCnt="0"/>
      <dgm:spPr/>
    </dgm:pt>
    <dgm:pt modelId="{5ABC8F5D-1114-4A5D-A33E-072B83D7E6BD}" type="pres">
      <dgm:prSet presAssocID="{B344415B-FF76-434C-A5EB-B19D01226C71}" presName="Name17" presStyleLbl="parChTrans1D3" presStyleIdx="4" presStyleCnt="5"/>
      <dgm:spPr/>
    </dgm:pt>
    <dgm:pt modelId="{931C7E36-5989-48DA-9D02-CDF3BE6C18EF}" type="pres">
      <dgm:prSet presAssocID="{7AF3D0B4-2FEC-4EE9-8ECC-ACC254A9EBD2}" presName="hierRoot3" presStyleCnt="0"/>
      <dgm:spPr/>
    </dgm:pt>
    <dgm:pt modelId="{3391ED19-6C8F-4121-BBF3-E7CB8969B80F}" type="pres">
      <dgm:prSet presAssocID="{7AF3D0B4-2FEC-4EE9-8ECC-ACC254A9EBD2}" presName="composite3" presStyleCnt="0"/>
      <dgm:spPr/>
    </dgm:pt>
    <dgm:pt modelId="{EA8DC16A-A65A-4954-BEC0-1DEF9E34C271}" type="pres">
      <dgm:prSet presAssocID="{7AF3D0B4-2FEC-4EE9-8ECC-ACC254A9EBD2}" presName="background3" presStyleLbl="node3" presStyleIdx="4" presStyleCnt="5"/>
      <dgm:spPr/>
    </dgm:pt>
    <dgm:pt modelId="{AC3C4EA1-2B44-403A-B8CC-8024565CE6D1}" type="pres">
      <dgm:prSet presAssocID="{7AF3D0B4-2FEC-4EE9-8ECC-ACC254A9EBD2}" presName="text3" presStyleLbl="fgAcc3" presStyleIdx="4" presStyleCnt="5">
        <dgm:presLayoutVars>
          <dgm:chPref val="3"/>
        </dgm:presLayoutVars>
      </dgm:prSet>
      <dgm:spPr/>
    </dgm:pt>
    <dgm:pt modelId="{7A3029B5-633F-4000-9D16-280F3E771829}" type="pres">
      <dgm:prSet presAssocID="{7AF3D0B4-2FEC-4EE9-8ECC-ACC254A9EBD2}" presName="hierChild4" presStyleCnt="0"/>
      <dgm:spPr/>
    </dgm:pt>
    <dgm:pt modelId="{F7DAC7FB-7F91-468E-8D97-443F946D850A}" type="pres">
      <dgm:prSet presAssocID="{7EA0EACC-ECD9-487A-B67F-F1AAC9E25AE2}" presName="Name10" presStyleLbl="parChTrans1D2" presStyleIdx="5" presStyleCnt="6"/>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5" presStyleCnt="6"/>
      <dgm:spPr/>
    </dgm:pt>
    <dgm:pt modelId="{3C529B4B-821E-4D97-B786-AF3792151940}" type="pres">
      <dgm:prSet presAssocID="{D922108F-E04B-4143-823B-2ECBF7DD2D2E}" presName="text2" presStyleLbl="fgAcc2" presStyleIdx="5" presStyleCnt="6">
        <dgm:presLayoutVars>
          <dgm:chPref val="3"/>
        </dgm:presLayoutVars>
      </dgm:prSet>
      <dgm:spPr/>
    </dgm:pt>
    <dgm:pt modelId="{1E8FF80D-3092-432E-BE90-F95D2AAF3AEB}" type="pres">
      <dgm:prSet presAssocID="{D922108F-E04B-4143-823B-2ECBF7DD2D2E}" presName="hierChild3" presStyleCnt="0"/>
      <dgm:spPr/>
    </dgm:pt>
  </dgm:ptLst>
  <dgm:cxnLst>
    <dgm:cxn modelId="{2DA6DB11-F2F2-4334-BF2D-8BF85176B24B}" type="presOf" srcId="{D922108F-E04B-4143-823B-2ECBF7DD2D2E}" destId="{3C529B4B-821E-4D97-B786-AF3792151940}" srcOrd="0" destOrd="0" presId="urn:microsoft.com/office/officeart/2005/8/layout/hierarchy1"/>
    <dgm:cxn modelId="{A5C0371C-DDC6-42C5-9C09-46FFFB8CDE71}" srcId="{3C7C93B8-3F12-4CAF-9163-6FEEF111AE1F}" destId="{D897C74F-B8A4-4826-AE70-705FDDB90D78}" srcOrd="0" destOrd="0" parTransId="{DD02855C-C8C7-4334-9AFE-90D75524C45C}" sibTransId="{240FAC1B-2DAF-4147-9E22-A336F7DA2A17}"/>
    <dgm:cxn modelId="{62DD1122-101E-48F2-BDB0-88D52CC036F2}" type="presOf" srcId="{7EA0EACC-ECD9-487A-B67F-F1AAC9E25AE2}" destId="{F7DAC7FB-7F91-468E-8D97-443F946D850A}" srcOrd="0" destOrd="0" presId="urn:microsoft.com/office/officeart/2005/8/layout/hierarchy1"/>
    <dgm:cxn modelId="{D1ACCC28-2EAC-4CB2-B5C1-91A86EBAEC52}" type="presOf" srcId="{E7E57DB5-583C-4E38-A48F-0589B508EA3F}" destId="{B7EB5C95-6E70-4943-A81B-33C3405F17B7}" srcOrd="0" destOrd="0" presId="urn:microsoft.com/office/officeart/2005/8/layout/hierarchy1"/>
    <dgm:cxn modelId="{386BFB2B-7141-4C18-8FC6-137BA36317CD}" type="presOf" srcId="{8A239433-ECAD-4C6D-89E1-410A81ABC74F}" destId="{F18ACCDF-BCED-49C4-8C29-2FEB58BE6202}" srcOrd="0" destOrd="0" presId="urn:microsoft.com/office/officeart/2005/8/layout/hierarchy1"/>
    <dgm:cxn modelId="{CD2D012F-76B9-4116-B263-3FD5AB29583E}" type="presOf" srcId="{3C7C93B8-3F12-4CAF-9163-6FEEF111AE1F}" destId="{97073C1D-AF07-4443-872B-2B342D758913}" srcOrd="0" destOrd="0" presId="urn:microsoft.com/office/officeart/2005/8/layout/hierarchy1"/>
    <dgm:cxn modelId="{1EDA843A-941A-483A-A066-7209394286B2}" type="presOf" srcId="{B9174743-2E3A-430E-BAC2-5DD6C43336D2}" destId="{D0AF9532-D5DA-42ED-9C1C-CE58ADAEF09E}" srcOrd="0" destOrd="0" presId="urn:microsoft.com/office/officeart/2005/8/layout/hierarchy1"/>
    <dgm:cxn modelId="{AB29475B-05CC-4D2D-8F56-0F524B706BA9}" srcId="{57CEACF6-5FFF-40A8-9FB6-25B8EE4565D8}" destId="{7AF3D0B4-2FEC-4EE9-8ECC-ACC254A9EBD2}" srcOrd="0" destOrd="0" parTransId="{B344415B-FF76-434C-A5EB-B19D01226C71}" sibTransId="{495311B9-018F-4B8F-A2C5-5EEA256574C0}"/>
    <dgm:cxn modelId="{CD3B685B-B75F-496B-8D3F-322ABA4981DE}" type="presOf" srcId="{561B0B9C-355C-4F2B-93F5-BDF3490AB83B}" destId="{DB742228-052F-4315-8F16-E93829209E41}" srcOrd="0" destOrd="0" presId="urn:microsoft.com/office/officeart/2005/8/layout/hierarchy1"/>
    <dgm:cxn modelId="{5B1E4A4E-8A83-486A-8E5A-F38A297A2074}" type="presOf" srcId="{DD02855C-C8C7-4334-9AFE-90D75524C45C}" destId="{D18F4BA1-000F-4D4E-BC67-70000133A6F2}" srcOrd="0" destOrd="0" presId="urn:microsoft.com/office/officeart/2005/8/layout/hierarchy1"/>
    <dgm:cxn modelId="{1C161470-CF6F-458A-BB19-1636B39E838B}" srcId="{F1A319B1-8294-4D63-B587-1DF3AF6E0644}" destId="{3C7C93B8-3F12-4CAF-9163-6FEEF111AE1F}" srcOrd="0"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170E4E57-B195-470E-AFF1-FC7E8685BF4A}" type="presOf" srcId="{3CEEE0E8-B47E-4117-A7ED-2EDED399CFD9}" destId="{DDE5DC9B-908F-427A-8CEB-E1DB1477C1B9}" srcOrd="0" destOrd="0" presId="urn:microsoft.com/office/officeart/2005/8/layout/hierarchy1"/>
    <dgm:cxn modelId="{A724AE79-5729-413B-8DE8-20D723D31E8B}" srcId="{8A239433-ECAD-4C6D-89E1-410A81ABC74F}" destId="{0E65B9DE-B04D-4D24-B535-F2C4C9045E5A}" srcOrd="0" destOrd="0" parTransId="{AE510997-27CA-4851-8698-5292FD00A20C}" sibTransId="{F7BC95F3-3AE2-4181-861A-61B5866659F6}"/>
    <dgm:cxn modelId="{DAEB007C-2A89-4EB8-BB57-8BBA56CAF506}" type="presOf" srcId="{AE510997-27CA-4851-8698-5292FD00A20C}" destId="{52BAC805-C0FA-4FB9-9651-E4245003D321}" srcOrd="0" destOrd="0" presId="urn:microsoft.com/office/officeart/2005/8/layout/hierarchy1"/>
    <dgm:cxn modelId="{72612E7E-3B81-4929-AB32-8539A0030BFF}" srcId="{F1A319B1-8294-4D63-B587-1DF3AF6E0644}" destId="{D922108F-E04B-4143-823B-2ECBF7DD2D2E}" srcOrd="5" destOrd="0" parTransId="{7EA0EACC-ECD9-487A-B67F-F1AAC9E25AE2}" sibTransId="{D18FFF8B-E5A5-4B1D-83C6-864A0541AB49}"/>
    <dgm:cxn modelId="{658B2384-DC6E-4A5D-8686-BEDB61A2B525}" type="presOf" srcId="{820190EE-092E-4BF0-94FA-BE3B88BA3D6B}" destId="{9CE92C27-78A4-4F02-B9E8-057CFA28CEC0}" srcOrd="0" destOrd="0" presId="urn:microsoft.com/office/officeart/2005/8/layout/hierarchy1"/>
    <dgm:cxn modelId="{21974686-D52C-4138-ADBF-C48A2D2F7BB3}" type="presOf" srcId="{B344415B-FF76-434C-A5EB-B19D01226C71}" destId="{5ABC8F5D-1114-4A5D-A33E-072B83D7E6BD}" srcOrd="0" destOrd="0" presId="urn:microsoft.com/office/officeart/2005/8/layout/hierarchy1"/>
    <dgm:cxn modelId="{47664388-3654-49E0-8F57-CEF6B021EAA6}" type="presOf" srcId="{80919F71-DED5-477B-95E0-CD83C9A4F084}" destId="{86739F9A-65AB-48AC-9C45-BB03964DEEBD}" srcOrd="0" destOrd="0" presId="urn:microsoft.com/office/officeart/2005/8/layout/hierarchy1"/>
    <dgm:cxn modelId="{5627E18A-71E3-4F63-A045-7E81286704DB}" type="presOf" srcId="{0E65B9DE-B04D-4D24-B535-F2C4C9045E5A}" destId="{1C0AE15E-61C7-4CED-9B49-4FBE7BB5D8A8}" srcOrd="0" destOrd="0" presId="urn:microsoft.com/office/officeart/2005/8/layout/hierarchy1"/>
    <dgm:cxn modelId="{B9C12E8B-5274-4F9D-BEA8-3B4A5D9EBCC6}" type="presOf" srcId="{D897C74F-B8A4-4826-AE70-705FDDB90D78}" destId="{35B3C1D4-51F4-434E-93EA-4FCF6BA4D539}" srcOrd="0" destOrd="0" presId="urn:microsoft.com/office/officeart/2005/8/layout/hierarchy1"/>
    <dgm:cxn modelId="{9ECCD38B-52AE-4E2F-A87A-42CEBC518912}" type="presOf" srcId="{3B50ACD3-5271-41AB-ABEC-2249C341E28E}" destId="{D0207C61-FE27-4ECC-91C1-51E9EC13122C}" srcOrd="0" destOrd="0" presId="urn:microsoft.com/office/officeart/2005/8/layout/hierarchy1"/>
    <dgm:cxn modelId="{D4645995-6E8D-46C5-8F88-00D8A21EBE4C}" type="presOf" srcId="{97B602C5-94DE-4DD2-8263-0A79A869BA9B}" destId="{282F5DF9-29BF-4F3F-BFFC-6D28049F2C6A}" srcOrd="0" destOrd="0" presId="urn:microsoft.com/office/officeart/2005/8/layout/hierarchy1"/>
    <dgm:cxn modelId="{279648A1-48B2-45E4-B28A-BB12356CF662}" type="presOf" srcId="{EEA4B4A6-7A14-45E8-9428-9AF93F4659F5}" destId="{8B8E208B-D6F4-4C2E-B814-903A2660DC5B}" srcOrd="0" destOrd="0" presId="urn:microsoft.com/office/officeart/2005/8/layout/hierarchy1"/>
    <dgm:cxn modelId="{512155AF-2E76-482F-87D5-07A5C7B784A0}" srcId="{25DCB7A2-073F-4342-8A2E-1E8B08ADA28E}" destId="{EEA4B4A6-7A14-45E8-9428-9AF93F4659F5}" srcOrd="0" destOrd="0" parTransId="{4D355F2B-8656-494B-8CA2-F6BFB96650DE}" sibTransId="{46DF6696-6769-4B39-9A27-BC841D586194}"/>
    <dgm:cxn modelId="{7EB379B4-508C-40B8-9082-F372E3C963EB}" srcId="{F1A319B1-8294-4D63-B587-1DF3AF6E0644}" destId="{561B0B9C-355C-4F2B-93F5-BDF3490AB83B}" srcOrd="1" destOrd="0" parTransId="{820190EE-092E-4BF0-94FA-BE3B88BA3D6B}" sibTransId="{3AB8BF69-A89E-49B6-97AD-8B9A59405AB8}"/>
    <dgm:cxn modelId="{0723CEC5-8E16-482E-A2AD-A93663058A62}" srcId="{F1A319B1-8294-4D63-B587-1DF3AF6E0644}" destId="{57CEACF6-5FFF-40A8-9FB6-25B8EE4565D8}" srcOrd="4" destOrd="0" parTransId="{3CEEE0E8-B47E-4117-A7ED-2EDED399CFD9}" sibTransId="{ED2B8C23-B7B8-4660-8834-57B675A59E51}"/>
    <dgm:cxn modelId="{D7528BC7-6B3A-4D58-B00D-391C01DDBE87}" type="presOf" srcId="{57CEACF6-5FFF-40A8-9FB6-25B8EE4565D8}" destId="{0377D116-BF60-428D-A3E3-779AABAA8ED0}" srcOrd="0" destOrd="0" presId="urn:microsoft.com/office/officeart/2005/8/layout/hierarchy1"/>
    <dgm:cxn modelId="{46F0FAD6-69A0-4743-A2E0-AD76B90D309D}" type="presOf" srcId="{F1A319B1-8294-4D63-B587-1DF3AF6E0644}" destId="{71E871BC-8E6B-43AD-9559-C83049916124}" srcOrd="0" destOrd="0" presId="urn:microsoft.com/office/officeart/2005/8/layout/hierarchy1"/>
    <dgm:cxn modelId="{23BE47DB-89FC-4B35-A11F-00B02FD9F1B9}" srcId="{F1A319B1-8294-4D63-B587-1DF3AF6E0644}" destId="{8A239433-ECAD-4C6D-89E1-410A81ABC74F}" srcOrd="2" destOrd="0" parTransId="{80919F71-DED5-477B-95E0-CD83C9A4F084}" sibTransId="{7BF0BE5C-63E6-4A3E-8664-3F0C2FF62205}"/>
    <dgm:cxn modelId="{76950FDF-E6A2-47BB-87F1-4820D84E528A}" srcId="{561B0B9C-355C-4F2B-93F5-BDF3490AB83B}" destId="{3B50ACD3-5271-41AB-ABEC-2249C341E28E}" srcOrd="0" destOrd="0" parTransId="{B9174743-2E3A-430E-BAC2-5DD6C43336D2}" sibTransId="{42DD6568-16C7-4FBC-AD41-00FA54FCC897}"/>
    <dgm:cxn modelId="{2150D4E0-021D-45F1-8BD4-D39FCF1F0510}" srcId="{F1A319B1-8294-4D63-B587-1DF3AF6E0644}" destId="{25DCB7A2-073F-4342-8A2E-1E8B08ADA28E}" srcOrd="3" destOrd="0" parTransId="{97B602C5-94DE-4DD2-8263-0A79A869BA9B}" sibTransId="{17C17B17-ED8D-4466-81F2-9A15CB7C7D2C}"/>
    <dgm:cxn modelId="{277455EB-1875-416D-B920-F52405208984}" type="presOf" srcId="{7AF3D0B4-2FEC-4EE9-8ECC-ACC254A9EBD2}" destId="{AC3C4EA1-2B44-403A-B8CC-8024565CE6D1}" srcOrd="0" destOrd="0" presId="urn:microsoft.com/office/officeart/2005/8/layout/hierarchy1"/>
    <dgm:cxn modelId="{9BB5E8F8-235E-4C50-9E94-51020073BAC2}" type="presOf" srcId="{4D355F2B-8656-494B-8CA2-F6BFB96650DE}" destId="{96FE60D4-161E-46F2-8D75-A15932ED3505}" srcOrd="0" destOrd="0" presId="urn:microsoft.com/office/officeart/2005/8/layout/hierarchy1"/>
    <dgm:cxn modelId="{C7D88BF9-C06C-49EC-A02A-1454A8A758A1}" type="presOf" srcId="{4CF0BEA5-0D14-464B-AB3C-F17C11D54182}" destId="{256BBA6F-347C-4941-A4E9-B9A62F9804B8}" srcOrd="0" destOrd="0" presId="urn:microsoft.com/office/officeart/2005/8/layout/hierarchy1"/>
    <dgm:cxn modelId="{1B482FFD-62FB-442D-B56C-43579DEC5A7F}" type="presOf" srcId="{25DCB7A2-073F-4342-8A2E-1E8B08ADA28E}" destId="{9E935542-9724-4CE2-B0F8-BDF1BB795850}"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D154623C-B23D-4068-B731-829F831D8DD1}" type="presParOf" srcId="{C3F32389-F92B-4950-A5EA-504CEF4416E6}" destId="{B7EB5C95-6E70-4943-A81B-33C3405F17B7}" srcOrd="0" destOrd="0" presId="urn:microsoft.com/office/officeart/2005/8/layout/hierarchy1"/>
    <dgm:cxn modelId="{5376930F-0A59-4B73-B315-71C584611343}" type="presParOf" srcId="{C3F32389-F92B-4950-A5EA-504CEF4416E6}" destId="{362C63D3-6C0F-4615-909F-7BC9D1F3F758}" srcOrd="1" destOrd="0" presId="urn:microsoft.com/office/officeart/2005/8/layout/hierarchy1"/>
    <dgm:cxn modelId="{45F82561-C65B-4604-9C61-9BCA879E0CB0}" type="presParOf" srcId="{362C63D3-6C0F-4615-909F-7BC9D1F3F758}" destId="{729F0A9D-04E1-439F-958F-436380CE2480}" srcOrd="0" destOrd="0" presId="urn:microsoft.com/office/officeart/2005/8/layout/hierarchy1"/>
    <dgm:cxn modelId="{FC292543-E78A-403B-AC52-1C02E581575E}" type="presParOf" srcId="{729F0A9D-04E1-439F-958F-436380CE2480}" destId="{4B825F78-63AA-4183-8E85-DE42AC733EB8}" srcOrd="0" destOrd="0" presId="urn:microsoft.com/office/officeart/2005/8/layout/hierarchy1"/>
    <dgm:cxn modelId="{CA089D96-9FEE-4034-9F8D-2F17862C1F1C}" type="presParOf" srcId="{729F0A9D-04E1-439F-958F-436380CE2480}" destId="{97073C1D-AF07-4443-872B-2B342D758913}" srcOrd="1" destOrd="0" presId="urn:microsoft.com/office/officeart/2005/8/layout/hierarchy1"/>
    <dgm:cxn modelId="{FED4B7B3-92CB-4C7A-A0BB-AF3D544729AF}" type="presParOf" srcId="{362C63D3-6C0F-4615-909F-7BC9D1F3F758}" destId="{8F0F75D7-73DB-4168-99CC-A9CA47896C52}" srcOrd="1" destOrd="0" presId="urn:microsoft.com/office/officeart/2005/8/layout/hierarchy1"/>
    <dgm:cxn modelId="{C50D0EC8-2E7A-459C-BB4D-D8582EE42C42}" type="presParOf" srcId="{8F0F75D7-73DB-4168-99CC-A9CA47896C52}" destId="{D18F4BA1-000F-4D4E-BC67-70000133A6F2}" srcOrd="0" destOrd="0" presId="urn:microsoft.com/office/officeart/2005/8/layout/hierarchy1"/>
    <dgm:cxn modelId="{06673CFA-12A1-42BD-80FE-7241138D668F}" type="presParOf" srcId="{8F0F75D7-73DB-4168-99CC-A9CA47896C52}" destId="{64A0FD1A-7D03-4DDD-8658-E1F0E52114B4}" srcOrd="1" destOrd="0" presId="urn:microsoft.com/office/officeart/2005/8/layout/hierarchy1"/>
    <dgm:cxn modelId="{D779F54D-6E99-49D2-80DA-4BE36069B076}" type="presParOf" srcId="{64A0FD1A-7D03-4DDD-8658-E1F0E52114B4}" destId="{F0216E55-9402-45AF-BC4A-D9530A3EEA27}" srcOrd="0" destOrd="0" presId="urn:microsoft.com/office/officeart/2005/8/layout/hierarchy1"/>
    <dgm:cxn modelId="{2012CDD0-3151-4C39-837A-021B71BCD51A}" type="presParOf" srcId="{F0216E55-9402-45AF-BC4A-D9530A3EEA27}" destId="{A044034E-8AE4-4C21-9E4E-75C818701506}" srcOrd="0" destOrd="0" presId="urn:microsoft.com/office/officeart/2005/8/layout/hierarchy1"/>
    <dgm:cxn modelId="{FE7F6C6C-4E77-4F83-ABFB-C715513CAE15}" type="presParOf" srcId="{F0216E55-9402-45AF-BC4A-D9530A3EEA27}" destId="{35B3C1D4-51F4-434E-93EA-4FCF6BA4D539}" srcOrd="1" destOrd="0" presId="urn:microsoft.com/office/officeart/2005/8/layout/hierarchy1"/>
    <dgm:cxn modelId="{2DC613D9-94AB-41A0-AFEF-AB78D7D82ACB}" type="presParOf" srcId="{64A0FD1A-7D03-4DDD-8658-E1F0E52114B4}" destId="{ED3C9735-7725-4A85-A48F-BFAF7FD131DF}" srcOrd="1" destOrd="0" presId="urn:microsoft.com/office/officeart/2005/8/layout/hierarchy1"/>
    <dgm:cxn modelId="{9B4220E0-ED89-476B-8B85-D729D1C75287}" type="presParOf" srcId="{C3F32389-F92B-4950-A5EA-504CEF4416E6}" destId="{9CE92C27-78A4-4F02-B9E8-057CFA28CEC0}" srcOrd="2" destOrd="0" presId="urn:microsoft.com/office/officeart/2005/8/layout/hierarchy1"/>
    <dgm:cxn modelId="{DD533249-470A-4002-B8D2-325B2A62C507}" type="presParOf" srcId="{C3F32389-F92B-4950-A5EA-504CEF4416E6}" destId="{1F9AD36D-D4A6-40B0-8485-5D39A07756BA}" srcOrd="3" destOrd="0" presId="urn:microsoft.com/office/officeart/2005/8/layout/hierarchy1"/>
    <dgm:cxn modelId="{B02FA4CF-CE71-44CB-9CC8-117C0DFE3F33}" type="presParOf" srcId="{1F9AD36D-D4A6-40B0-8485-5D39A07756BA}" destId="{9C223F42-DB6D-4631-AE92-82F4D47C5475}" srcOrd="0" destOrd="0" presId="urn:microsoft.com/office/officeart/2005/8/layout/hierarchy1"/>
    <dgm:cxn modelId="{9A8D0339-0E25-4725-BAFC-59BF9C6606E4}" type="presParOf" srcId="{9C223F42-DB6D-4631-AE92-82F4D47C5475}" destId="{A87F7211-AB5A-41AB-B964-F21A336EAD05}" srcOrd="0" destOrd="0" presId="urn:microsoft.com/office/officeart/2005/8/layout/hierarchy1"/>
    <dgm:cxn modelId="{1D066318-7674-41CF-8FEC-2ECCB753C4AA}" type="presParOf" srcId="{9C223F42-DB6D-4631-AE92-82F4D47C5475}" destId="{DB742228-052F-4315-8F16-E93829209E41}" srcOrd="1" destOrd="0" presId="urn:microsoft.com/office/officeart/2005/8/layout/hierarchy1"/>
    <dgm:cxn modelId="{513C07A5-9986-4E01-A1D4-E5CD633B1DFE}" type="presParOf" srcId="{1F9AD36D-D4A6-40B0-8485-5D39A07756BA}" destId="{40ACB50E-980B-4246-A176-3F57345961F9}" srcOrd="1" destOrd="0" presId="urn:microsoft.com/office/officeart/2005/8/layout/hierarchy1"/>
    <dgm:cxn modelId="{6E77A399-931C-4014-92C2-098A8209CBA1}" type="presParOf" srcId="{40ACB50E-980B-4246-A176-3F57345961F9}" destId="{D0AF9532-D5DA-42ED-9C1C-CE58ADAEF09E}" srcOrd="0" destOrd="0" presId="urn:microsoft.com/office/officeart/2005/8/layout/hierarchy1"/>
    <dgm:cxn modelId="{997D8FAE-58A4-471F-818D-A09CA9020F66}" type="presParOf" srcId="{40ACB50E-980B-4246-A176-3F57345961F9}" destId="{3C2386A7-941F-4986-B40E-5661CF348294}" srcOrd="1" destOrd="0" presId="urn:microsoft.com/office/officeart/2005/8/layout/hierarchy1"/>
    <dgm:cxn modelId="{6C3318EE-EBDE-45E7-B03E-9AEED7C7818B}" type="presParOf" srcId="{3C2386A7-941F-4986-B40E-5661CF348294}" destId="{23CF39F8-739C-403E-AA46-4D6FFDF997F4}" srcOrd="0" destOrd="0" presId="urn:microsoft.com/office/officeart/2005/8/layout/hierarchy1"/>
    <dgm:cxn modelId="{CBF79B1A-244B-4E5E-B3EC-03B00D7A370A}" type="presParOf" srcId="{23CF39F8-739C-403E-AA46-4D6FFDF997F4}" destId="{DA96F194-1BAE-4575-AA66-53F6E0646971}" srcOrd="0" destOrd="0" presId="urn:microsoft.com/office/officeart/2005/8/layout/hierarchy1"/>
    <dgm:cxn modelId="{0EECFE70-F4F8-4803-A60B-DAA14DE14A2D}" type="presParOf" srcId="{23CF39F8-739C-403E-AA46-4D6FFDF997F4}" destId="{D0207C61-FE27-4ECC-91C1-51E9EC13122C}" srcOrd="1" destOrd="0" presId="urn:microsoft.com/office/officeart/2005/8/layout/hierarchy1"/>
    <dgm:cxn modelId="{89215CC2-8CA6-44AB-9F9A-A4C796A4F927}" type="presParOf" srcId="{3C2386A7-941F-4986-B40E-5661CF348294}" destId="{235A8503-1FE9-429C-BF39-24A7EFC31B0D}" srcOrd="1" destOrd="0" presId="urn:microsoft.com/office/officeart/2005/8/layout/hierarchy1"/>
    <dgm:cxn modelId="{1AA8B9AB-3A04-4010-9C3C-A05FCB169726}" type="presParOf" srcId="{C3F32389-F92B-4950-A5EA-504CEF4416E6}" destId="{86739F9A-65AB-48AC-9C45-BB03964DEEBD}" srcOrd="4" destOrd="0" presId="urn:microsoft.com/office/officeart/2005/8/layout/hierarchy1"/>
    <dgm:cxn modelId="{D0DB243E-A1E7-4210-B8B1-F89EC6E451AE}" type="presParOf" srcId="{C3F32389-F92B-4950-A5EA-504CEF4416E6}" destId="{368BF19A-DFB5-47DC-9271-ED1EB236C7FE}" srcOrd="5" destOrd="0" presId="urn:microsoft.com/office/officeart/2005/8/layout/hierarchy1"/>
    <dgm:cxn modelId="{489D1AB2-CDA7-45D1-96A0-959D917FE940}" type="presParOf" srcId="{368BF19A-DFB5-47DC-9271-ED1EB236C7FE}" destId="{C6F56553-9A85-43FA-B5A1-E6CAC6B62D88}" srcOrd="0" destOrd="0" presId="urn:microsoft.com/office/officeart/2005/8/layout/hierarchy1"/>
    <dgm:cxn modelId="{8128B27F-CCBF-4931-821A-5DBD480D393D}" type="presParOf" srcId="{C6F56553-9A85-43FA-B5A1-E6CAC6B62D88}" destId="{E8154BA4-FCF0-4C7D-85DE-CDB864B2002F}" srcOrd="0" destOrd="0" presId="urn:microsoft.com/office/officeart/2005/8/layout/hierarchy1"/>
    <dgm:cxn modelId="{51C68952-FCF3-4DAE-A8E2-12073044DC37}" type="presParOf" srcId="{C6F56553-9A85-43FA-B5A1-E6CAC6B62D88}" destId="{F18ACCDF-BCED-49C4-8C29-2FEB58BE6202}" srcOrd="1" destOrd="0" presId="urn:microsoft.com/office/officeart/2005/8/layout/hierarchy1"/>
    <dgm:cxn modelId="{B176153F-4811-4486-B7B1-9A1C4F23611C}" type="presParOf" srcId="{368BF19A-DFB5-47DC-9271-ED1EB236C7FE}" destId="{D5CE8A67-C972-4C74-BC95-4F4B464766DA}" srcOrd="1" destOrd="0" presId="urn:microsoft.com/office/officeart/2005/8/layout/hierarchy1"/>
    <dgm:cxn modelId="{11F01A83-1AB5-4D87-9A8F-F23E86E09576}" type="presParOf" srcId="{D5CE8A67-C972-4C74-BC95-4F4B464766DA}" destId="{52BAC805-C0FA-4FB9-9651-E4245003D321}" srcOrd="0" destOrd="0" presId="urn:microsoft.com/office/officeart/2005/8/layout/hierarchy1"/>
    <dgm:cxn modelId="{5AED4211-7609-4534-B5FC-56EE12EF6F3C}" type="presParOf" srcId="{D5CE8A67-C972-4C74-BC95-4F4B464766DA}" destId="{C18E9663-FE0B-4115-9608-D0CF53440128}" srcOrd="1" destOrd="0" presId="urn:microsoft.com/office/officeart/2005/8/layout/hierarchy1"/>
    <dgm:cxn modelId="{EB574836-B5A5-4C1D-BE5A-9C1079240014}" type="presParOf" srcId="{C18E9663-FE0B-4115-9608-D0CF53440128}" destId="{DECAB6C7-857F-4020-B018-B3BF1462B74C}" srcOrd="0" destOrd="0" presId="urn:microsoft.com/office/officeart/2005/8/layout/hierarchy1"/>
    <dgm:cxn modelId="{5F294127-6A80-4781-AB5E-5D4629473209}" type="presParOf" srcId="{DECAB6C7-857F-4020-B018-B3BF1462B74C}" destId="{F497A66B-6339-4821-B640-1E75B2D0F039}" srcOrd="0" destOrd="0" presId="urn:microsoft.com/office/officeart/2005/8/layout/hierarchy1"/>
    <dgm:cxn modelId="{7E7CFA38-F292-458A-85E2-6C0790C4A997}" type="presParOf" srcId="{DECAB6C7-857F-4020-B018-B3BF1462B74C}" destId="{1C0AE15E-61C7-4CED-9B49-4FBE7BB5D8A8}" srcOrd="1" destOrd="0" presId="urn:microsoft.com/office/officeart/2005/8/layout/hierarchy1"/>
    <dgm:cxn modelId="{A5D63743-0A18-4C0E-9402-F3471FFB57CD}" type="presParOf" srcId="{C18E9663-FE0B-4115-9608-D0CF53440128}" destId="{F4836FC9-60E0-4D8D-A58C-D7E48EEF67A2}" srcOrd="1" destOrd="0" presId="urn:microsoft.com/office/officeart/2005/8/layout/hierarchy1"/>
    <dgm:cxn modelId="{6C21962A-EFEC-4C82-BD57-5D0BE72504BA}" type="presParOf" srcId="{C3F32389-F92B-4950-A5EA-504CEF4416E6}" destId="{282F5DF9-29BF-4F3F-BFFC-6D28049F2C6A}" srcOrd="6" destOrd="0" presId="urn:microsoft.com/office/officeart/2005/8/layout/hierarchy1"/>
    <dgm:cxn modelId="{F2144F9E-3D90-4552-88CE-445D2957CB1E}" type="presParOf" srcId="{C3F32389-F92B-4950-A5EA-504CEF4416E6}" destId="{F911C36C-0A07-464F-B0C9-F740E0E4A739}" srcOrd="7" destOrd="0" presId="urn:microsoft.com/office/officeart/2005/8/layout/hierarchy1"/>
    <dgm:cxn modelId="{AB0FF395-FFA2-4BEC-A511-462DA856ED56}" type="presParOf" srcId="{F911C36C-0A07-464F-B0C9-F740E0E4A739}" destId="{8F6B36BB-8AA1-4B08-810E-DEA96E66E4C9}" srcOrd="0" destOrd="0" presId="urn:microsoft.com/office/officeart/2005/8/layout/hierarchy1"/>
    <dgm:cxn modelId="{48201571-8794-4E32-B890-3A9CA1199C4F}" type="presParOf" srcId="{8F6B36BB-8AA1-4B08-810E-DEA96E66E4C9}" destId="{1BDAC667-8188-4DA1-8E35-A6AB5BBDF6CA}" srcOrd="0" destOrd="0" presId="urn:microsoft.com/office/officeart/2005/8/layout/hierarchy1"/>
    <dgm:cxn modelId="{31E18594-9275-46B9-B639-44102BAF87A6}" type="presParOf" srcId="{8F6B36BB-8AA1-4B08-810E-DEA96E66E4C9}" destId="{9E935542-9724-4CE2-B0F8-BDF1BB795850}" srcOrd="1" destOrd="0" presId="urn:microsoft.com/office/officeart/2005/8/layout/hierarchy1"/>
    <dgm:cxn modelId="{10E55E5A-8EC1-4CC2-958D-F8A6053EAC9D}" type="presParOf" srcId="{F911C36C-0A07-464F-B0C9-F740E0E4A739}" destId="{8ACB2619-A4D5-42BA-9FA3-A26251858BFA}" srcOrd="1" destOrd="0" presId="urn:microsoft.com/office/officeart/2005/8/layout/hierarchy1"/>
    <dgm:cxn modelId="{18E59466-B6BB-4DAB-BFF7-4E796F257241}" type="presParOf" srcId="{8ACB2619-A4D5-42BA-9FA3-A26251858BFA}" destId="{96FE60D4-161E-46F2-8D75-A15932ED3505}" srcOrd="0" destOrd="0" presId="urn:microsoft.com/office/officeart/2005/8/layout/hierarchy1"/>
    <dgm:cxn modelId="{73A1A522-1FF9-4E39-BED0-7905598A5BE9}" type="presParOf" srcId="{8ACB2619-A4D5-42BA-9FA3-A26251858BFA}" destId="{ECE3F17E-C973-4DA9-B03E-62D2B9A73948}" srcOrd="1" destOrd="0" presId="urn:microsoft.com/office/officeart/2005/8/layout/hierarchy1"/>
    <dgm:cxn modelId="{E41BF860-6C9A-431F-9E24-9DBC9DE0F6FA}" type="presParOf" srcId="{ECE3F17E-C973-4DA9-B03E-62D2B9A73948}" destId="{78CE1277-B639-4324-90D5-A6AD03BCD891}" srcOrd="0" destOrd="0" presId="urn:microsoft.com/office/officeart/2005/8/layout/hierarchy1"/>
    <dgm:cxn modelId="{65F245D4-449D-4B6F-8A1E-4A9CE7B1FEFF}" type="presParOf" srcId="{78CE1277-B639-4324-90D5-A6AD03BCD891}" destId="{6EC88736-08B8-49A3-B9D3-BD85480B3AF5}" srcOrd="0" destOrd="0" presId="urn:microsoft.com/office/officeart/2005/8/layout/hierarchy1"/>
    <dgm:cxn modelId="{1A244D27-3EF0-466A-BDA1-E5E764B51563}" type="presParOf" srcId="{78CE1277-B639-4324-90D5-A6AD03BCD891}" destId="{8B8E208B-D6F4-4C2E-B814-903A2660DC5B}" srcOrd="1" destOrd="0" presId="urn:microsoft.com/office/officeart/2005/8/layout/hierarchy1"/>
    <dgm:cxn modelId="{7DD8DEE4-A8DC-4F31-9582-6231A84D746A}" type="presParOf" srcId="{ECE3F17E-C973-4DA9-B03E-62D2B9A73948}" destId="{0CAF2A05-BA81-4AD0-8851-9E97405C02FD}" srcOrd="1" destOrd="0" presId="urn:microsoft.com/office/officeart/2005/8/layout/hierarchy1"/>
    <dgm:cxn modelId="{F06ACA8F-7EA5-4790-A827-66606F02EA72}" type="presParOf" srcId="{C3F32389-F92B-4950-A5EA-504CEF4416E6}" destId="{DDE5DC9B-908F-427A-8CEB-E1DB1477C1B9}" srcOrd="8" destOrd="0" presId="urn:microsoft.com/office/officeart/2005/8/layout/hierarchy1"/>
    <dgm:cxn modelId="{C6BBF745-1D35-4EAB-8038-5D53BEBF6061}" type="presParOf" srcId="{C3F32389-F92B-4950-A5EA-504CEF4416E6}" destId="{4B0B7B4E-0B84-44BA-A254-4BC4154D01D9}" srcOrd="9" destOrd="0" presId="urn:microsoft.com/office/officeart/2005/8/layout/hierarchy1"/>
    <dgm:cxn modelId="{1D46EC1B-0FAB-4A16-B9D7-F250F0BD50B1}" type="presParOf" srcId="{4B0B7B4E-0B84-44BA-A254-4BC4154D01D9}" destId="{E8358373-71BC-4938-AF0A-2D8EA7D95D60}" srcOrd="0" destOrd="0" presId="urn:microsoft.com/office/officeart/2005/8/layout/hierarchy1"/>
    <dgm:cxn modelId="{FC62126A-F70F-43F0-96B5-F74CF2441184}" type="presParOf" srcId="{E8358373-71BC-4938-AF0A-2D8EA7D95D60}" destId="{9D0B9D40-735F-44F9-B9A7-60BA5469741C}" srcOrd="0" destOrd="0" presId="urn:microsoft.com/office/officeart/2005/8/layout/hierarchy1"/>
    <dgm:cxn modelId="{9DF6802E-4F89-4636-BC77-5D8E48A69536}" type="presParOf" srcId="{E8358373-71BC-4938-AF0A-2D8EA7D95D60}" destId="{0377D116-BF60-428D-A3E3-779AABAA8ED0}" srcOrd="1" destOrd="0" presId="urn:microsoft.com/office/officeart/2005/8/layout/hierarchy1"/>
    <dgm:cxn modelId="{CA97F4EF-06F6-4F7E-B16C-6F3726887C71}" type="presParOf" srcId="{4B0B7B4E-0B84-44BA-A254-4BC4154D01D9}" destId="{144BFA40-4B0D-41DF-9025-DF9AD2DD8B5B}" srcOrd="1" destOrd="0" presId="urn:microsoft.com/office/officeart/2005/8/layout/hierarchy1"/>
    <dgm:cxn modelId="{FBB44461-9C5B-4948-B9C9-83E18711A938}" type="presParOf" srcId="{144BFA40-4B0D-41DF-9025-DF9AD2DD8B5B}" destId="{5ABC8F5D-1114-4A5D-A33E-072B83D7E6BD}" srcOrd="0" destOrd="0" presId="urn:microsoft.com/office/officeart/2005/8/layout/hierarchy1"/>
    <dgm:cxn modelId="{0D83B88D-CBE5-44CF-9FFE-8C6FBAC34591}" type="presParOf" srcId="{144BFA40-4B0D-41DF-9025-DF9AD2DD8B5B}" destId="{931C7E36-5989-48DA-9D02-CDF3BE6C18EF}" srcOrd="1" destOrd="0" presId="urn:microsoft.com/office/officeart/2005/8/layout/hierarchy1"/>
    <dgm:cxn modelId="{98CA5594-E7A6-4039-891C-02FCB04BD7BF}" type="presParOf" srcId="{931C7E36-5989-48DA-9D02-CDF3BE6C18EF}" destId="{3391ED19-6C8F-4121-BBF3-E7CB8969B80F}" srcOrd="0" destOrd="0" presId="urn:microsoft.com/office/officeart/2005/8/layout/hierarchy1"/>
    <dgm:cxn modelId="{31C89EFA-2A93-4A69-8C81-88E01199B0C9}" type="presParOf" srcId="{3391ED19-6C8F-4121-BBF3-E7CB8969B80F}" destId="{EA8DC16A-A65A-4954-BEC0-1DEF9E34C271}" srcOrd="0" destOrd="0" presId="urn:microsoft.com/office/officeart/2005/8/layout/hierarchy1"/>
    <dgm:cxn modelId="{2EF2FD5C-E37C-4981-8104-8FE377CD8E60}" type="presParOf" srcId="{3391ED19-6C8F-4121-BBF3-E7CB8969B80F}" destId="{AC3C4EA1-2B44-403A-B8CC-8024565CE6D1}" srcOrd="1" destOrd="0" presId="urn:microsoft.com/office/officeart/2005/8/layout/hierarchy1"/>
    <dgm:cxn modelId="{A37D3DC0-2E62-46EC-BC34-90A078C06D8C}" type="presParOf" srcId="{931C7E36-5989-48DA-9D02-CDF3BE6C18EF}" destId="{7A3029B5-633F-4000-9D16-280F3E771829}" srcOrd="1" destOrd="0" presId="urn:microsoft.com/office/officeart/2005/8/layout/hierarchy1"/>
    <dgm:cxn modelId="{F73A8FE8-B52A-4CDB-99AB-D19E6631737C}" type="presParOf" srcId="{C3F32389-F92B-4950-A5EA-504CEF4416E6}" destId="{F7DAC7FB-7F91-468E-8D97-443F946D850A}" srcOrd="10" destOrd="0" presId="urn:microsoft.com/office/officeart/2005/8/layout/hierarchy1"/>
    <dgm:cxn modelId="{C95FDF29-50E1-47E8-8803-1050F533D10E}" type="presParOf" srcId="{C3F32389-F92B-4950-A5EA-504CEF4416E6}" destId="{43B84FC9-BAC3-4987-B7BA-F3478E1E586F}" srcOrd="1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Gradient reversal layer (GRL)</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Similarity-based Domain Alignment for Adaptive Object Detection, 2021</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Pseudo labeling based methods</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Robust Learning Approach to Domain Adaptive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Image to Image translation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Progressive Domain Adaptation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Domain randomization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Domain Adaptive Representation Learning Paradigm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Mean teacher training + Graph reasoning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Exploring Object Relation in Mean Teacher for Cross-Domain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Object detection frameworks</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D922108F-E04B-4143-823B-2ECBF7DD2D2E}">
      <dgm:prSet/>
      <dgm:spPr/>
      <dgm:t>
        <a:bodyPr/>
        <a:lstStyle/>
        <a:p>
          <a:r>
            <a:rPr lang="en-US" dirty="0"/>
            <a:t>Two-stage detectors</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CD2D566D-F811-4283-B04B-CA2C939C2358}">
      <dgm:prSet/>
      <dgm:spPr/>
      <dgm:t>
        <a:bodyPr/>
        <a:lstStyle/>
        <a:p>
          <a:r>
            <a:rPr lang="en-US" dirty="0"/>
            <a:t>One-stage detectors</a:t>
          </a:r>
        </a:p>
      </dgm:t>
    </dgm:pt>
    <dgm:pt modelId="{269EE06E-EE30-43C2-8AC5-90DD675BB830}" type="parTrans" cxnId="{3E052DCA-5FAD-46EA-BD65-375B872D82B3}">
      <dgm:prSet/>
      <dgm:spPr/>
      <dgm:t>
        <a:bodyPr/>
        <a:lstStyle/>
        <a:p>
          <a:endParaRPr lang="en-US"/>
        </a:p>
      </dgm:t>
    </dgm:pt>
    <dgm:pt modelId="{4E49C019-49DB-4018-A326-C200304D9865}" type="sibTrans" cxnId="{3E052DCA-5FAD-46EA-BD65-375B872D82B3}">
      <dgm:prSet/>
      <dgm:spPr/>
      <dgm:t>
        <a:bodyPr/>
        <a:lstStyle/>
        <a:p>
          <a:endParaRPr lang="en-US"/>
        </a:p>
      </dgm:t>
    </dgm:pt>
    <dgm:pt modelId="{66F047B0-0EFA-4464-86E7-3A46D3C1223C}">
      <dgm:prSet/>
      <dgm:spPr/>
      <dgm:t>
        <a:bodyPr/>
        <a:lstStyle/>
        <a:p>
          <a:r>
            <a:rPr lang="en-US" b="0" i="0" dirty="0"/>
            <a:t>Faster RCNN (2015)</a:t>
          </a:r>
          <a:endParaRPr lang="en-US" dirty="0"/>
        </a:p>
      </dgm:t>
    </dgm:pt>
    <dgm:pt modelId="{17E8E09F-9215-4AE8-B7E3-844E6B34D76C}" type="parTrans" cxnId="{FAE9CA35-1DEA-4D85-83ED-6B040BB022A9}">
      <dgm:prSet/>
      <dgm:spPr/>
      <dgm:t>
        <a:bodyPr/>
        <a:lstStyle/>
        <a:p>
          <a:endParaRPr lang="en-US"/>
        </a:p>
      </dgm:t>
    </dgm:pt>
    <dgm:pt modelId="{27A56A03-40D6-4398-8A1E-19B1DA1E1A21}" type="sibTrans" cxnId="{FAE9CA35-1DEA-4D85-83ED-6B040BB022A9}">
      <dgm:prSet/>
      <dgm:spPr/>
      <dgm:t>
        <a:bodyPr/>
        <a:lstStyle/>
        <a:p>
          <a:endParaRPr lang="en-US"/>
        </a:p>
      </dgm:t>
    </dgm:pt>
    <dgm:pt modelId="{A47F0779-A0E9-423C-8F17-7FD2506C69B6}">
      <dgm:prSet/>
      <dgm:spPr/>
      <dgm:t>
        <a:bodyPr/>
        <a:lstStyle/>
        <a:p>
          <a:r>
            <a:rPr lang="en-US" b="0" i="0" dirty="0"/>
            <a:t>Mask R-CNN (2017) </a:t>
          </a:r>
          <a:endParaRPr lang="en-US" dirty="0"/>
        </a:p>
      </dgm:t>
    </dgm:pt>
    <dgm:pt modelId="{12F24834-B53B-4179-9231-844FA8241148}" type="parTrans" cxnId="{3FE1A4F8-2650-44C3-810F-62BC50C28AE7}">
      <dgm:prSet/>
      <dgm:spPr/>
      <dgm:t>
        <a:bodyPr/>
        <a:lstStyle/>
        <a:p>
          <a:endParaRPr lang="en-US"/>
        </a:p>
      </dgm:t>
    </dgm:pt>
    <dgm:pt modelId="{8E696302-C580-422E-A7CC-062E6461829A}" type="sibTrans" cxnId="{3FE1A4F8-2650-44C3-810F-62BC50C28AE7}">
      <dgm:prSet/>
      <dgm:spPr/>
      <dgm:t>
        <a:bodyPr/>
        <a:lstStyle/>
        <a:p>
          <a:endParaRPr lang="en-US"/>
        </a:p>
      </dgm:t>
    </dgm:pt>
    <dgm:pt modelId="{C24B1006-490F-45D5-AB23-323D9A966CAB}">
      <dgm:prSet/>
      <dgm:spPr/>
      <dgm:t>
        <a:bodyPr/>
        <a:lstStyle/>
        <a:p>
          <a:r>
            <a:rPr lang="en-US" dirty="0"/>
            <a:t>SSD (2016)</a:t>
          </a:r>
        </a:p>
      </dgm:t>
    </dgm:pt>
    <dgm:pt modelId="{1C3849BD-329F-47C9-826D-4218B585F9C9}" type="parTrans" cxnId="{E6C3D1D3-FD1E-4C72-B5BF-2E3716F9CAEB}">
      <dgm:prSet/>
      <dgm:spPr/>
      <dgm:t>
        <a:bodyPr/>
        <a:lstStyle/>
        <a:p>
          <a:endParaRPr lang="en-US"/>
        </a:p>
      </dgm:t>
    </dgm:pt>
    <dgm:pt modelId="{95B18701-5122-4E2E-B146-407F97679F92}" type="sibTrans" cxnId="{E6C3D1D3-FD1E-4C72-B5BF-2E3716F9CAEB}">
      <dgm:prSet/>
      <dgm:spPr/>
      <dgm:t>
        <a:bodyPr/>
        <a:lstStyle/>
        <a:p>
          <a:endParaRPr lang="en-US"/>
        </a:p>
      </dgm:t>
    </dgm:pt>
    <dgm:pt modelId="{AB904D9A-D786-4877-9861-B43D439E663E}">
      <dgm:prSet/>
      <dgm:spPr/>
      <dgm:t>
        <a:bodyPr/>
        <a:lstStyle/>
        <a:p>
          <a:r>
            <a:rPr lang="en-US" dirty="0"/>
            <a:t>YOLOR (2021)</a:t>
          </a:r>
        </a:p>
      </dgm:t>
    </dgm:pt>
    <dgm:pt modelId="{38C084EC-37E3-477B-9719-7232F132E9BC}" type="parTrans" cxnId="{98BCA6A5-571C-4213-A8C9-6583CDA07615}">
      <dgm:prSet/>
      <dgm:spPr/>
      <dgm:t>
        <a:bodyPr/>
        <a:lstStyle/>
        <a:p>
          <a:endParaRPr lang="en-US"/>
        </a:p>
      </dgm:t>
    </dgm:pt>
    <dgm:pt modelId="{F275EEC2-BC03-4765-893F-2897648F5103}" type="sibTrans" cxnId="{98BCA6A5-571C-4213-A8C9-6583CDA07615}">
      <dgm:prSet/>
      <dgm:spPr/>
      <dgm:t>
        <a:bodyPr/>
        <a:lstStyle/>
        <a:p>
          <a:endParaRPr lang="en-US"/>
        </a:p>
      </dgm:t>
    </dgm:pt>
    <dgm:pt modelId="{A3D51EE2-A74A-4943-8068-7B4FFF13B206}">
      <dgm:prSet/>
      <dgm:spPr/>
      <dgm:t>
        <a:bodyPr/>
        <a:lstStyle/>
        <a:p>
          <a:r>
            <a:rPr lang="en-US" dirty="0"/>
            <a:t>FCOS</a:t>
          </a:r>
        </a:p>
      </dgm:t>
    </dgm:pt>
    <dgm:pt modelId="{B4CDD54F-05D9-48A1-8883-9385643C4E0D}" type="parTrans" cxnId="{749A7A81-5D62-4A33-977B-ED2875AE96F2}">
      <dgm:prSet/>
      <dgm:spPr/>
      <dgm:t>
        <a:bodyPr/>
        <a:lstStyle/>
        <a:p>
          <a:endParaRPr lang="en-US"/>
        </a:p>
      </dgm:t>
    </dgm:pt>
    <dgm:pt modelId="{3EEA3102-ABEF-459C-B106-FACD17FDDC16}" type="sibTrans" cxnId="{749A7A81-5D62-4A33-977B-ED2875AE96F2}">
      <dgm:prSet/>
      <dgm:spPr/>
      <dgm:t>
        <a:bodyPr/>
        <a:lstStyle/>
        <a:p>
          <a:endParaRPr lang="en-US"/>
        </a:p>
      </dgm:t>
    </dgm:pt>
    <dgm:pt modelId="{5CB31FDD-61C2-4685-90FA-80F89EEFE19A}">
      <dgm:prSet/>
      <dgm:spPr/>
      <dgm:t>
        <a:bodyPr/>
        <a:lstStyle/>
        <a:p>
          <a:r>
            <a:rPr lang="en-US" dirty="0"/>
            <a:t>DETR</a:t>
          </a:r>
        </a:p>
      </dgm:t>
    </dgm:pt>
    <dgm:pt modelId="{3E66E2FB-95D6-4A1D-84E1-E7CAEB34BAA3}" type="parTrans" cxnId="{6D0B6ABB-DD04-493A-9A47-CFAD4C202A01}">
      <dgm:prSet/>
      <dgm:spPr/>
      <dgm:t>
        <a:bodyPr/>
        <a:lstStyle/>
        <a:p>
          <a:endParaRPr lang="en-US"/>
        </a:p>
      </dgm:t>
    </dgm:pt>
    <dgm:pt modelId="{8911C402-F072-4969-AC2E-2C8B605AC83B}" type="sibTrans" cxnId="{6D0B6ABB-DD04-493A-9A47-CFAD4C202A01}">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F7DAC7FB-7F91-468E-8D97-443F946D850A}" type="pres">
      <dgm:prSet presAssocID="{7EA0EACC-ECD9-487A-B67F-F1AAC9E25AE2}" presName="Name10" presStyleLbl="parChTrans1D2" presStyleIdx="0" presStyleCnt="2"/>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0" presStyleCnt="2"/>
      <dgm:spPr/>
    </dgm:pt>
    <dgm:pt modelId="{3C529B4B-821E-4D97-B786-AF3792151940}" type="pres">
      <dgm:prSet presAssocID="{D922108F-E04B-4143-823B-2ECBF7DD2D2E}" presName="text2" presStyleLbl="fgAcc2" presStyleIdx="0" presStyleCnt="2">
        <dgm:presLayoutVars>
          <dgm:chPref val="3"/>
        </dgm:presLayoutVars>
      </dgm:prSet>
      <dgm:spPr/>
    </dgm:pt>
    <dgm:pt modelId="{1E8FF80D-3092-432E-BE90-F95D2AAF3AEB}" type="pres">
      <dgm:prSet presAssocID="{D922108F-E04B-4143-823B-2ECBF7DD2D2E}" presName="hierChild3" presStyleCnt="0"/>
      <dgm:spPr/>
    </dgm:pt>
    <dgm:pt modelId="{C39AC71D-2653-4096-BF37-71277983F5F3}" type="pres">
      <dgm:prSet presAssocID="{17E8E09F-9215-4AE8-B7E3-844E6B34D76C}" presName="Name17" presStyleLbl="parChTrans1D3" presStyleIdx="0" presStyleCnt="6"/>
      <dgm:spPr/>
    </dgm:pt>
    <dgm:pt modelId="{FE9A4D92-F220-4F8A-AD12-DE0F3115F2BD}" type="pres">
      <dgm:prSet presAssocID="{66F047B0-0EFA-4464-86E7-3A46D3C1223C}" presName="hierRoot3" presStyleCnt="0"/>
      <dgm:spPr/>
    </dgm:pt>
    <dgm:pt modelId="{63D0624E-07F1-490F-A308-F9F3208F4D2C}" type="pres">
      <dgm:prSet presAssocID="{66F047B0-0EFA-4464-86E7-3A46D3C1223C}" presName="composite3" presStyleCnt="0"/>
      <dgm:spPr/>
    </dgm:pt>
    <dgm:pt modelId="{D5828C9D-5444-4C46-ABA8-67CAB4D4A252}" type="pres">
      <dgm:prSet presAssocID="{66F047B0-0EFA-4464-86E7-3A46D3C1223C}" presName="background3" presStyleLbl="node3" presStyleIdx="0" presStyleCnt="6"/>
      <dgm:spPr/>
    </dgm:pt>
    <dgm:pt modelId="{6168ACE3-53EF-4938-AEA2-A82089880E8F}" type="pres">
      <dgm:prSet presAssocID="{66F047B0-0EFA-4464-86E7-3A46D3C1223C}" presName="text3" presStyleLbl="fgAcc3" presStyleIdx="0" presStyleCnt="6">
        <dgm:presLayoutVars>
          <dgm:chPref val="3"/>
        </dgm:presLayoutVars>
      </dgm:prSet>
      <dgm:spPr/>
    </dgm:pt>
    <dgm:pt modelId="{D22ADF38-BE24-4CD1-9041-B8D00751787F}" type="pres">
      <dgm:prSet presAssocID="{66F047B0-0EFA-4464-86E7-3A46D3C1223C}" presName="hierChild4" presStyleCnt="0"/>
      <dgm:spPr/>
    </dgm:pt>
    <dgm:pt modelId="{382127E6-88EE-4E55-B9BB-6123302F60D4}" type="pres">
      <dgm:prSet presAssocID="{12F24834-B53B-4179-9231-844FA8241148}" presName="Name17" presStyleLbl="parChTrans1D3" presStyleIdx="1" presStyleCnt="6"/>
      <dgm:spPr/>
    </dgm:pt>
    <dgm:pt modelId="{C7E2FC72-D984-481E-BE2E-D49EDEF5F92C}" type="pres">
      <dgm:prSet presAssocID="{A47F0779-A0E9-423C-8F17-7FD2506C69B6}" presName="hierRoot3" presStyleCnt="0"/>
      <dgm:spPr/>
    </dgm:pt>
    <dgm:pt modelId="{1D40CBF3-AB0E-4AD4-9B9E-34C1ED1A8C8E}" type="pres">
      <dgm:prSet presAssocID="{A47F0779-A0E9-423C-8F17-7FD2506C69B6}" presName="composite3" presStyleCnt="0"/>
      <dgm:spPr/>
    </dgm:pt>
    <dgm:pt modelId="{5D912300-8E9D-4D53-A627-DBBEF9999D33}" type="pres">
      <dgm:prSet presAssocID="{A47F0779-A0E9-423C-8F17-7FD2506C69B6}" presName="background3" presStyleLbl="node3" presStyleIdx="1" presStyleCnt="6"/>
      <dgm:spPr/>
    </dgm:pt>
    <dgm:pt modelId="{5555FCC7-8C26-440C-83A0-F3312DF7A2B8}" type="pres">
      <dgm:prSet presAssocID="{A47F0779-A0E9-423C-8F17-7FD2506C69B6}" presName="text3" presStyleLbl="fgAcc3" presStyleIdx="1" presStyleCnt="6">
        <dgm:presLayoutVars>
          <dgm:chPref val="3"/>
        </dgm:presLayoutVars>
      </dgm:prSet>
      <dgm:spPr/>
    </dgm:pt>
    <dgm:pt modelId="{01B2872F-0F9C-4A08-A10C-A18F5E4E7DD0}" type="pres">
      <dgm:prSet presAssocID="{A47F0779-A0E9-423C-8F17-7FD2506C69B6}" presName="hierChild4" presStyleCnt="0"/>
      <dgm:spPr/>
    </dgm:pt>
    <dgm:pt modelId="{4C3769EC-2590-4A4C-8940-48B6F6813D96}" type="pres">
      <dgm:prSet presAssocID="{269EE06E-EE30-43C2-8AC5-90DD675BB830}" presName="Name10" presStyleLbl="parChTrans1D2" presStyleIdx="1" presStyleCnt="2"/>
      <dgm:spPr/>
    </dgm:pt>
    <dgm:pt modelId="{864B5E54-13B8-4197-80CE-22DDB2E54707}" type="pres">
      <dgm:prSet presAssocID="{CD2D566D-F811-4283-B04B-CA2C939C2358}" presName="hierRoot2" presStyleCnt="0"/>
      <dgm:spPr/>
    </dgm:pt>
    <dgm:pt modelId="{35B91983-EC4D-4614-9486-A4B3437471D7}" type="pres">
      <dgm:prSet presAssocID="{CD2D566D-F811-4283-B04B-CA2C939C2358}" presName="composite2" presStyleCnt="0"/>
      <dgm:spPr/>
    </dgm:pt>
    <dgm:pt modelId="{4648DD7F-58ED-4876-9A69-0E4A7F3F2400}" type="pres">
      <dgm:prSet presAssocID="{CD2D566D-F811-4283-B04B-CA2C939C2358}" presName="background2" presStyleLbl="node2" presStyleIdx="1" presStyleCnt="2"/>
      <dgm:spPr/>
    </dgm:pt>
    <dgm:pt modelId="{957933E0-B8F7-428B-9278-36B70F33E561}" type="pres">
      <dgm:prSet presAssocID="{CD2D566D-F811-4283-B04B-CA2C939C2358}" presName="text2" presStyleLbl="fgAcc2" presStyleIdx="1" presStyleCnt="2">
        <dgm:presLayoutVars>
          <dgm:chPref val="3"/>
        </dgm:presLayoutVars>
      </dgm:prSet>
      <dgm:spPr/>
    </dgm:pt>
    <dgm:pt modelId="{C8D38F15-75A4-4922-961E-AB5E449C68EC}" type="pres">
      <dgm:prSet presAssocID="{CD2D566D-F811-4283-B04B-CA2C939C2358}" presName="hierChild3" presStyleCnt="0"/>
      <dgm:spPr/>
    </dgm:pt>
    <dgm:pt modelId="{2FED5415-C28C-4F66-AEE5-1D20545B90D3}" type="pres">
      <dgm:prSet presAssocID="{1C3849BD-329F-47C9-826D-4218B585F9C9}" presName="Name17" presStyleLbl="parChTrans1D3" presStyleIdx="2" presStyleCnt="6"/>
      <dgm:spPr/>
    </dgm:pt>
    <dgm:pt modelId="{183289D4-D7E3-444B-865A-C1E80801C089}" type="pres">
      <dgm:prSet presAssocID="{C24B1006-490F-45D5-AB23-323D9A966CAB}" presName="hierRoot3" presStyleCnt="0"/>
      <dgm:spPr/>
    </dgm:pt>
    <dgm:pt modelId="{9DE3589B-A0FB-4801-818A-99EACD2D56E6}" type="pres">
      <dgm:prSet presAssocID="{C24B1006-490F-45D5-AB23-323D9A966CAB}" presName="composite3" presStyleCnt="0"/>
      <dgm:spPr/>
    </dgm:pt>
    <dgm:pt modelId="{A5961CD9-D650-4120-9C1C-F7568A7E5C36}" type="pres">
      <dgm:prSet presAssocID="{C24B1006-490F-45D5-AB23-323D9A966CAB}" presName="background3" presStyleLbl="node3" presStyleIdx="2" presStyleCnt="6"/>
      <dgm:spPr/>
    </dgm:pt>
    <dgm:pt modelId="{7A4F9C00-1067-4275-A78B-C2C8A8BC55AF}" type="pres">
      <dgm:prSet presAssocID="{C24B1006-490F-45D5-AB23-323D9A966CAB}" presName="text3" presStyleLbl="fgAcc3" presStyleIdx="2" presStyleCnt="6">
        <dgm:presLayoutVars>
          <dgm:chPref val="3"/>
        </dgm:presLayoutVars>
      </dgm:prSet>
      <dgm:spPr/>
    </dgm:pt>
    <dgm:pt modelId="{964DA328-539E-4FB5-8F2C-01778EA5A12F}" type="pres">
      <dgm:prSet presAssocID="{C24B1006-490F-45D5-AB23-323D9A966CAB}" presName="hierChild4" presStyleCnt="0"/>
      <dgm:spPr/>
    </dgm:pt>
    <dgm:pt modelId="{8F436140-BC8C-4B03-9709-E35A198CDBF5}" type="pres">
      <dgm:prSet presAssocID="{38C084EC-37E3-477B-9719-7232F132E9BC}" presName="Name17" presStyleLbl="parChTrans1D3" presStyleIdx="3" presStyleCnt="6"/>
      <dgm:spPr/>
    </dgm:pt>
    <dgm:pt modelId="{AADCBD5F-90EB-4949-B869-9509DA57614F}" type="pres">
      <dgm:prSet presAssocID="{AB904D9A-D786-4877-9861-B43D439E663E}" presName="hierRoot3" presStyleCnt="0"/>
      <dgm:spPr/>
    </dgm:pt>
    <dgm:pt modelId="{0AF592E7-49BD-4842-8231-4D4E21CFA835}" type="pres">
      <dgm:prSet presAssocID="{AB904D9A-D786-4877-9861-B43D439E663E}" presName="composite3" presStyleCnt="0"/>
      <dgm:spPr/>
    </dgm:pt>
    <dgm:pt modelId="{1BA07436-97D5-447D-9A26-F4D6E313EAE2}" type="pres">
      <dgm:prSet presAssocID="{AB904D9A-D786-4877-9861-B43D439E663E}" presName="background3" presStyleLbl="node3" presStyleIdx="3" presStyleCnt="6"/>
      <dgm:spPr/>
    </dgm:pt>
    <dgm:pt modelId="{AB2D00A7-DF47-466C-9E27-EE5BF5DB1715}" type="pres">
      <dgm:prSet presAssocID="{AB904D9A-D786-4877-9861-B43D439E663E}" presName="text3" presStyleLbl="fgAcc3" presStyleIdx="3" presStyleCnt="6">
        <dgm:presLayoutVars>
          <dgm:chPref val="3"/>
        </dgm:presLayoutVars>
      </dgm:prSet>
      <dgm:spPr/>
    </dgm:pt>
    <dgm:pt modelId="{122F2FF0-7FB5-4C30-B10E-DCCA93E577BD}" type="pres">
      <dgm:prSet presAssocID="{AB904D9A-D786-4877-9861-B43D439E663E}" presName="hierChild4" presStyleCnt="0"/>
      <dgm:spPr/>
    </dgm:pt>
    <dgm:pt modelId="{0CF0A8EA-EE38-4A26-8BED-52F9B69CCDE8}" type="pres">
      <dgm:prSet presAssocID="{B4CDD54F-05D9-48A1-8883-9385643C4E0D}" presName="Name17" presStyleLbl="parChTrans1D3" presStyleIdx="4" presStyleCnt="6"/>
      <dgm:spPr/>
    </dgm:pt>
    <dgm:pt modelId="{E144EC68-83BF-464A-B337-58C2E525CAA4}" type="pres">
      <dgm:prSet presAssocID="{A3D51EE2-A74A-4943-8068-7B4FFF13B206}" presName="hierRoot3" presStyleCnt="0"/>
      <dgm:spPr/>
    </dgm:pt>
    <dgm:pt modelId="{98FA078F-D997-414A-BC8B-46171CA3FD03}" type="pres">
      <dgm:prSet presAssocID="{A3D51EE2-A74A-4943-8068-7B4FFF13B206}" presName="composite3" presStyleCnt="0"/>
      <dgm:spPr/>
    </dgm:pt>
    <dgm:pt modelId="{A16BC79E-DB99-4E3D-96B8-313B6B218363}" type="pres">
      <dgm:prSet presAssocID="{A3D51EE2-A74A-4943-8068-7B4FFF13B206}" presName="background3" presStyleLbl="node3" presStyleIdx="4" presStyleCnt="6"/>
      <dgm:spPr/>
    </dgm:pt>
    <dgm:pt modelId="{E219C935-0C0E-48E1-81EF-987B2C9AD996}" type="pres">
      <dgm:prSet presAssocID="{A3D51EE2-A74A-4943-8068-7B4FFF13B206}" presName="text3" presStyleLbl="fgAcc3" presStyleIdx="4" presStyleCnt="6">
        <dgm:presLayoutVars>
          <dgm:chPref val="3"/>
        </dgm:presLayoutVars>
      </dgm:prSet>
      <dgm:spPr/>
    </dgm:pt>
    <dgm:pt modelId="{C61A2234-A2F3-40F5-88AC-6B9E16007081}" type="pres">
      <dgm:prSet presAssocID="{A3D51EE2-A74A-4943-8068-7B4FFF13B206}" presName="hierChild4" presStyleCnt="0"/>
      <dgm:spPr/>
    </dgm:pt>
    <dgm:pt modelId="{44524689-94F9-40B3-A7BA-B91908B6E5A0}" type="pres">
      <dgm:prSet presAssocID="{3E66E2FB-95D6-4A1D-84E1-E7CAEB34BAA3}" presName="Name17" presStyleLbl="parChTrans1D3" presStyleIdx="5" presStyleCnt="6"/>
      <dgm:spPr/>
    </dgm:pt>
    <dgm:pt modelId="{48951696-4376-4EAF-9699-358A24C21065}" type="pres">
      <dgm:prSet presAssocID="{5CB31FDD-61C2-4685-90FA-80F89EEFE19A}" presName="hierRoot3" presStyleCnt="0"/>
      <dgm:spPr/>
    </dgm:pt>
    <dgm:pt modelId="{1D98A5BA-7B6F-4B04-B50B-B521490932F8}" type="pres">
      <dgm:prSet presAssocID="{5CB31FDD-61C2-4685-90FA-80F89EEFE19A}" presName="composite3" presStyleCnt="0"/>
      <dgm:spPr/>
    </dgm:pt>
    <dgm:pt modelId="{5FFB3B75-53C4-40E4-A7FF-22BF8D6EDB0A}" type="pres">
      <dgm:prSet presAssocID="{5CB31FDD-61C2-4685-90FA-80F89EEFE19A}" presName="background3" presStyleLbl="node3" presStyleIdx="5" presStyleCnt="6"/>
      <dgm:spPr/>
    </dgm:pt>
    <dgm:pt modelId="{D18FD1CD-8442-4EE7-A33B-84AB24C74E54}" type="pres">
      <dgm:prSet presAssocID="{5CB31FDD-61C2-4685-90FA-80F89EEFE19A}" presName="text3" presStyleLbl="fgAcc3" presStyleIdx="5" presStyleCnt="6">
        <dgm:presLayoutVars>
          <dgm:chPref val="3"/>
        </dgm:presLayoutVars>
      </dgm:prSet>
      <dgm:spPr/>
    </dgm:pt>
    <dgm:pt modelId="{C91881A7-57DF-4BCE-98A8-5A32B8B268D3}" type="pres">
      <dgm:prSet presAssocID="{5CB31FDD-61C2-4685-90FA-80F89EEFE19A}" presName="hierChild4" presStyleCnt="0"/>
      <dgm:spPr/>
    </dgm:pt>
  </dgm:ptLst>
  <dgm:cxnLst>
    <dgm:cxn modelId="{F3DBC408-FB3B-4369-AA89-0A07FCC71B90}" type="presOf" srcId="{38C084EC-37E3-477B-9719-7232F132E9BC}" destId="{8F436140-BC8C-4B03-9709-E35A198CDBF5}" srcOrd="0" destOrd="0" presId="urn:microsoft.com/office/officeart/2005/8/layout/hierarchy1"/>
    <dgm:cxn modelId="{2DA6DB11-F2F2-4334-BF2D-8BF85176B24B}" type="presOf" srcId="{D922108F-E04B-4143-823B-2ECBF7DD2D2E}" destId="{3C529B4B-821E-4D97-B786-AF3792151940}" srcOrd="0" destOrd="0" presId="urn:microsoft.com/office/officeart/2005/8/layout/hierarchy1"/>
    <dgm:cxn modelId="{62DD1122-101E-48F2-BDB0-88D52CC036F2}" type="presOf" srcId="{7EA0EACC-ECD9-487A-B67F-F1AAC9E25AE2}" destId="{F7DAC7FB-7F91-468E-8D97-443F946D850A}" srcOrd="0" destOrd="0" presId="urn:microsoft.com/office/officeart/2005/8/layout/hierarchy1"/>
    <dgm:cxn modelId="{877A5E22-E33E-4170-A15F-90E274CC35B2}" type="presOf" srcId="{A3D51EE2-A74A-4943-8068-7B4FFF13B206}" destId="{E219C935-0C0E-48E1-81EF-987B2C9AD996}" srcOrd="0" destOrd="0" presId="urn:microsoft.com/office/officeart/2005/8/layout/hierarchy1"/>
    <dgm:cxn modelId="{17FD8432-AF74-4D3C-BDE7-CD6AEDFA00B2}" type="presOf" srcId="{A47F0779-A0E9-423C-8F17-7FD2506C69B6}" destId="{5555FCC7-8C26-440C-83A0-F3312DF7A2B8}" srcOrd="0" destOrd="0" presId="urn:microsoft.com/office/officeart/2005/8/layout/hierarchy1"/>
    <dgm:cxn modelId="{FAE9CA35-1DEA-4D85-83ED-6B040BB022A9}" srcId="{D922108F-E04B-4143-823B-2ECBF7DD2D2E}" destId="{66F047B0-0EFA-4464-86E7-3A46D3C1223C}" srcOrd="0" destOrd="0" parTransId="{17E8E09F-9215-4AE8-B7E3-844E6B34D76C}" sibTransId="{27A56A03-40D6-4398-8A1E-19B1DA1E1A21}"/>
    <dgm:cxn modelId="{D91F333F-9C27-417C-88E1-CDDD0F8D9DA5}" type="presOf" srcId="{66F047B0-0EFA-4464-86E7-3A46D3C1223C}" destId="{6168ACE3-53EF-4938-AEA2-A82089880E8F}" srcOrd="0" destOrd="0" presId="urn:microsoft.com/office/officeart/2005/8/layout/hierarchy1"/>
    <dgm:cxn modelId="{AFA85365-ABD7-4BE6-ACD2-D4FD13715FDF}" type="presOf" srcId="{CD2D566D-F811-4283-B04B-CA2C939C2358}" destId="{957933E0-B8F7-428B-9278-36B70F33E561}" srcOrd="0" destOrd="0" presId="urn:microsoft.com/office/officeart/2005/8/layout/hierarchy1"/>
    <dgm:cxn modelId="{6D74FD6C-3454-42D3-B734-B957329BA260}" type="presOf" srcId="{C24B1006-490F-45D5-AB23-323D9A966CAB}" destId="{7A4F9C00-1067-4275-A78B-C2C8A8BC55AF}" srcOrd="0" destOrd="0" presId="urn:microsoft.com/office/officeart/2005/8/layout/hierarchy1"/>
    <dgm:cxn modelId="{A1A2EA52-14DA-4352-91DA-C8B258DD07FA}" srcId="{4CF0BEA5-0D14-464B-AB3C-F17C11D54182}" destId="{F1A319B1-8294-4D63-B587-1DF3AF6E0644}" srcOrd="0" destOrd="0" parTransId="{1DA33636-38BB-4FF0-8619-450A6BD4C785}" sibTransId="{31456589-D0A9-4256-ACED-B3E289863120}"/>
    <dgm:cxn modelId="{B4C7E473-740E-4E8E-A385-B5BBE0CFEDC5}" type="presOf" srcId="{B4CDD54F-05D9-48A1-8883-9385643C4E0D}" destId="{0CF0A8EA-EE38-4A26-8BED-52F9B69CCDE8}" srcOrd="0" destOrd="0" presId="urn:microsoft.com/office/officeart/2005/8/layout/hierarchy1"/>
    <dgm:cxn modelId="{8FC7BC7B-62E4-4F98-A23C-B435B901B2EF}" type="presOf" srcId="{12F24834-B53B-4179-9231-844FA8241148}" destId="{382127E6-88EE-4E55-B9BB-6123302F60D4}" srcOrd="0" destOrd="0" presId="urn:microsoft.com/office/officeart/2005/8/layout/hierarchy1"/>
    <dgm:cxn modelId="{72612E7E-3B81-4929-AB32-8539A0030BFF}" srcId="{F1A319B1-8294-4D63-B587-1DF3AF6E0644}" destId="{D922108F-E04B-4143-823B-2ECBF7DD2D2E}" srcOrd="0" destOrd="0" parTransId="{7EA0EACC-ECD9-487A-B67F-F1AAC9E25AE2}" sibTransId="{D18FFF8B-E5A5-4B1D-83C6-864A0541AB49}"/>
    <dgm:cxn modelId="{749A7A81-5D62-4A33-977B-ED2875AE96F2}" srcId="{CD2D566D-F811-4283-B04B-CA2C939C2358}" destId="{A3D51EE2-A74A-4943-8068-7B4FFF13B206}" srcOrd="2" destOrd="0" parTransId="{B4CDD54F-05D9-48A1-8883-9385643C4E0D}" sibTransId="{3EEA3102-ABEF-459C-B106-FACD17FDDC16}"/>
    <dgm:cxn modelId="{5A18E08A-55E3-430B-8A3A-143C923472D3}" type="presOf" srcId="{1C3849BD-329F-47C9-826D-4218B585F9C9}" destId="{2FED5415-C28C-4F66-AEE5-1D20545B90D3}" srcOrd="0" destOrd="0" presId="urn:microsoft.com/office/officeart/2005/8/layout/hierarchy1"/>
    <dgm:cxn modelId="{0A82A593-276C-4A8E-A8E4-1C166BA06A31}" type="presOf" srcId="{AB904D9A-D786-4877-9861-B43D439E663E}" destId="{AB2D00A7-DF47-466C-9E27-EE5BF5DB1715}" srcOrd="0" destOrd="0" presId="urn:microsoft.com/office/officeart/2005/8/layout/hierarchy1"/>
    <dgm:cxn modelId="{98BCA6A5-571C-4213-A8C9-6583CDA07615}" srcId="{CD2D566D-F811-4283-B04B-CA2C939C2358}" destId="{AB904D9A-D786-4877-9861-B43D439E663E}" srcOrd="1" destOrd="0" parTransId="{38C084EC-37E3-477B-9719-7232F132E9BC}" sibTransId="{F275EEC2-BC03-4765-893F-2897648F5103}"/>
    <dgm:cxn modelId="{6D0B6ABB-DD04-493A-9A47-CFAD4C202A01}" srcId="{CD2D566D-F811-4283-B04B-CA2C939C2358}" destId="{5CB31FDD-61C2-4685-90FA-80F89EEFE19A}" srcOrd="3" destOrd="0" parTransId="{3E66E2FB-95D6-4A1D-84E1-E7CAEB34BAA3}" sibTransId="{8911C402-F072-4969-AC2E-2C8B605AC83B}"/>
    <dgm:cxn modelId="{3E052DCA-5FAD-46EA-BD65-375B872D82B3}" srcId="{F1A319B1-8294-4D63-B587-1DF3AF6E0644}" destId="{CD2D566D-F811-4283-B04B-CA2C939C2358}" srcOrd="1" destOrd="0" parTransId="{269EE06E-EE30-43C2-8AC5-90DD675BB830}" sibTransId="{4E49C019-49DB-4018-A326-C200304D9865}"/>
    <dgm:cxn modelId="{E6C3D1D3-FD1E-4C72-B5BF-2E3716F9CAEB}" srcId="{CD2D566D-F811-4283-B04B-CA2C939C2358}" destId="{C24B1006-490F-45D5-AB23-323D9A966CAB}" srcOrd="0" destOrd="0" parTransId="{1C3849BD-329F-47C9-826D-4218B585F9C9}" sibTransId="{95B18701-5122-4E2E-B146-407F97679F92}"/>
    <dgm:cxn modelId="{46F0FAD6-69A0-4743-A2E0-AD76B90D309D}" type="presOf" srcId="{F1A319B1-8294-4D63-B587-1DF3AF6E0644}" destId="{71E871BC-8E6B-43AD-9559-C83049916124}" srcOrd="0" destOrd="0" presId="urn:microsoft.com/office/officeart/2005/8/layout/hierarchy1"/>
    <dgm:cxn modelId="{A23E72D7-DD3D-45CF-ADD7-D72C26461232}" type="presOf" srcId="{5CB31FDD-61C2-4685-90FA-80F89EEFE19A}" destId="{D18FD1CD-8442-4EE7-A33B-84AB24C74E54}" srcOrd="0" destOrd="0" presId="urn:microsoft.com/office/officeart/2005/8/layout/hierarchy1"/>
    <dgm:cxn modelId="{BA37F0D9-B55A-4C05-B8D1-96AFE8EC37C5}" type="presOf" srcId="{17E8E09F-9215-4AE8-B7E3-844E6B34D76C}" destId="{C39AC71D-2653-4096-BF37-71277983F5F3}" srcOrd="0" destOrd="0" presId="urn:microsoft.com/office/officeart/2005/8/layout/hierarchy1"/>
    <dgm:cxn modelId="{07A7E3E7-E89C-4062-8E5D-D5270DF64F77}" type="presOf" srcId="{269EE06E-EE30-43C2-8AC5-90DD675BB830}" destId="{4C3769EC-2590-4A4C-8940-48B6F6813D96}" srcOrd="0" destOrd="0" presId="urn:microsoft.com/office/officeart/2005/8/layout/hierarchy1"/>
    <dgm:cxn modelId="{9F363EEF-7049-4270-8859-B56F48A7FFC3}" type="presOf" srcId="{3E66E2FB-95D6-4A1D-84E1-E7CAEB34BAA3}" destId="{44524689-94F9-40B3-A7BA-B91908B6E5A0}" srcOrd="0" destOrd="0" presId="urn:microsoft.com/office/officeart/2005/8/layout/hierarchy1"/>
    <dgm:cxn modelId="{3FE1A4F8-2650-44C3-810F-62BC50C28AE7}" srcId="{D922108F-E04B-4143-823B-2ECBF7DD2D2E}" destId="{A47F0779-A0E9-423C-8F17-7FD2506C69B6}" srcOrd="1" destOrd="0" parTransId="{12F24834-B53B-4179-9231-844FA8241148}" sibTransId="{8E696302-C580-422E-A7CC-062E6461829A}"/>
    <dgm:cxn modelId="{C7D88BF9-C06C-49EC-A02A-1454A8A758A1}" type="presOf" srcId="{4CF0BEA5-0D14-464B-AB3C-F17C11D54182}" destId="{256BBA6F-347C-4941-A4E9-B9A62F9804B8}"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F73A8FE8-B52A-4CDB-99AB-D19E6631737C}" type="presParOf" srcId="{C3F32389-F92B-4950-A5EA-504CEF4416E6}" destId="{F7DAC7FB-7F91-468E-8D97-443F946D850A}" srcOrd="0" destOrd="0" presId="urn:microsoft.com/office/officeart/2005/8/layout/hierarchy1"/>
    <dgm:cxn modelId="{C95FDF29-50E1-47E8-8803-1050F533D10E}" type="presParOf" srcId="{C3F32389-F92B-4950-A5EA-504CEF4416E6}" destId="{43B84FC9-BAC3-4987-B7BA-F3478E1E586F}" srcOrd="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 modelId="{954BE741-C843-4CA6-857C-B1A81BD0DB19}" type="presParOf" srcId="{1E8FF80D-3092-432E-BE90-F95D2AAF3AEB}" destId="{C39AC71D-2653-4096-BF37-71277983F5F3}" srcOrd="0" destOrd="0" presId="urn:microsoft.com/office/officeart/2005/8/layout/hierarchy1"/>
    <dgm:cxn modelId="{09A1DDAA-01B9-4779-950F-E7C72F27381E}" type="presParOf" srcId="{1E8FF80D-3092-432E-BE90-F95D2AAF3AEB}" destId="{FE9A4D92-F220-4F8A-AD12-DE0F3115F2BD}" srcOrd="1" destOrd="0" presId="urn:microsoft.com/office/officeart/2005/8/layout/hierarchy1"/>
    <dgm:cxn modelId="{F85197C2-A925-4BBE-8B4D-8974F3DA9866}" type="presParOf" srcId="{FE9A4D92-F220-4F8A-AD12-DE0F3115F2BD}" destId="{63D0624E-07F1-490F-A308-F9F3208F4D2C}" srcOrd="0" destOrd="0" presId="urn:microsoft.com/office/officeart/2005/8/layout/hierarchy1"/>
    <dgm:cxn modelId="{1EB07DAB-2B4B-4D4F-8A7A-12B5FEBCC13F}" type="presParOf" srcId="{63D0624E-07F1-490F-A308-F9F3208F4D2C}" destId="{D5828C9D-5444-4C46-ABA8-67CAB4D4A252}" srcOrd="0" destOrd="0" presId="urn:microsoft.com/office/officeart/2005/8/layout/hierarchy1"/>
    <dgm:cxn modelId="{69DE1976-0DE7-4E18-ADF6-B42B6C432DFC}" type="presParOf" srcId="{63D0624E-07F1-490F-A308-F9F3208F4D2C}" destId="{6168ACE3-53EF-4938-AEA2-A82089880E8F}" srcOrd="1" destOrd="0" presId="urn:microsoft.com/office/officeart/2005/8/layout/hierarchy1"/>
    <dgm:cxn modelId="{1D6AE0F2-179A-4363-B14D-39E00ACC236B}" type="presParOf" srcId="{FE9A4D92-F220-4F8A-AD12-DE0F3115F2BD}" destId="{D22ADF38-BE24-4CD1-9041-B8D00751787F}" srcOrd="1" destOrd="0" presId="urn:microsoft.com/office/officeart/2005/8/layout/hierarchy1"/>
    <dgm:cxn modelId="{E77A516B-E9BE-42C3-ABC5-B1331D59FAD2}" type="presParOf" srcId="{1E8FF80D-3092-432E-BE90-F95D2AAF3AEB}" destId="{382127E6-88EE-4E55-B9BB-6123302F60D4}" srcOrd="2" destOrd="0" presId="urn:microsoft.com/office/officeart/2005/8/layout/hierarchy1"/>
    <dgm:cxn modelId="{07D4888D-1C5B-440F-9ED2-C3C6D71EA226}" type="presParOf" srcId="{1E8FF80D-3092-432E-BE90-F95D2AAF3AEB}" destId="{C7E2FC72-D984-481E-BE2E-D49EDEF5F92C}" srcOrd="3" destOrd="0" presId="urn:microsoft.com/office/officeart/2005/8/layout/hierarchy1"/>
    <dgm:cxn modelId="{C2BCCD48-9BBB-478B-8FFD-751E18688125}" type="presParOf" srcId="{C7E2FC72-D984-481E-BE2E-D49EDEF5F92C}" destId="{1D40CBF3-AB0E-4AD4-9B9E-34C1ED1A8C8E}" srcOrd="0" destOrd="0" presId="urn:microsoft.com/office/officeart/2005/8/layout/hierarchy1"/>
    <dgm:cxn modelId="{5E5BF2D0-F816-42E1-A4E8-AF81CE2F9C1C}" type="presParOf" srcId="{1D40CBF3-AB0E-4AD4-9B9E-34C1ED1A8C8E}" destId="{5D912300-8E9D-4D53-A627-DBBEF9999D33}" srcOrd="0" destOrd="0" presId="urn:microsoft.com/office/officeart/2005/8/layout/hierarchy1"/>
    <dgm:cxn modelId="{1042E86A-0DA1-4E45-BDE8-9485242DF30C}" type="presParOf" srcId="{1D40CBF3-AB0E-4AD4-9B9E-34C1ED1A8C8E}" destId="{5555FCC7-8C26-440C-83A0-F3312DF7A2B8}" srcOrd="1" destOrd="0" presId="urn:microsoft.com/office/officeart/2005/8/layout/hierarchy1"/>
    <dgm:cxn modelId="{D950B41F-5BC5-4DDE-AE41-ABA3AB750FC8}" type="presParOf" srcId="{C7E2FC72-D984-481E-BE2E-D49EDEF5F92C}" destId="{01B2872F-0F9C-4A08-A10C-A18F5E4E7DD0}" srcOrd="1" destOrd="0" presId="urn:microsoft.com/office/officeart/2005/8/layout/hierarchy1"/>
    <dgm:cxn modelId="{BEC97280-6B46-44F2-A612-C85B8B2E7CAE}" type="presParOf" srcId="{C3F32389-F92B-4950-A5EA-504CEF4416E6}" destId="{4C3769EC-2590-4A4C-8940-48B6F6813D96}" srcOrd="2" destOrd="0" presId="urn:microsoft.com/office/officeart/2005/8/layout/hierarchy1"/>
    <dgm:cxn modelId="{360D805C-331F-4A3E-9231-86179E059588}" type="presParOf" srcId="{C3F32389-F92B-4950-A5EA-504CEF4416E6}" destId="{864B5E54-13B8-4197-80CE-22DDB2E54707}" srcOrd="3" destOrd="0" presId="urn:microsoft.com/office/officeart/2005/8/layout/hierarchy1"/>
    <dgm:cxn modelId="{80EC6BF9-AEAE-4081-A61F-5727397C177F}" type="presParOf" srcId="{864B5E54-13B8-4197-80CE-22DDB2E54707}" destId="{35B91983-EC4D-4614-9486-A4B3437471D7}" srcOrd="0" destOrd="0" presId="urn:microsoft.com/office/officeart/2005/8/layout/hierarchy1"/>
    <dgm:cxn modelId="{58BE480E-3E15-447A-8B6E-8A965F9705A2}" type="presParOf" srcId="{35B91983-EC4D-4614-9486-A4B3437471D7}" destId="{4648DD7F-58ED-4876-9A69-0E4A7F3F2400}" srcOrd="0" destOrd="0" presId="urn:microsoft.com/office/officeart/2005/8/layout/hierarchy1"/>
    <dgm:cxn modelId="{D1DB1EAA-4690-4ADA-B0CD-810AD458F95B}" type="presParOf" srcId="{35B91983-EC4D-4614-9486-A4B3437471D7}" destId="{957933E0-B8F7-428B-9278-36B70F33E561}" srcOrd="1" destOrd="0" presId="urn:microsoft.com/office/officeart/2005/8/layout/hierarchy1"/>
    <dgm:cxn modelId="{852E76E5-7198-444B-98CA-C8E4C3F53F18}" type="presParOf" srcId="{864B5E54-13B8-4197-80CE-22DDB2E54707}" destId="{C8D38F15-75A4-4922-961E-AB5E449C68EC}" srcOrd="1" destOrd="0" presId="urn:microsoft.com/office/officeart/2005/8/layout/hierarchy1"/>
    <dgm:cxn modelId="{1E442C83-8A9F-460B-AF47-BDF4B39EF81A}" type="presParOf" srcId="{C8D38F15-75A4-4922-961E-AB5E449C68EC}" destId="{2FED5415-C28C-4F66-AEE5-1D20545B90D3}" srcOrd="0" destOrd="0" presId="urn:microsoft.com/office/officeart/2005/8/layout/hierarchy1"/>
    <dgm:cxn modelId="{17FA5E82-42E3-45CD-978A-60D8A50F882C}" type="presParOf" srcId="{C8D38F15-75A4-4922-961E-AB5E449C68EC}" destId="{183289D4-D7E3-444B-865A-C1E80801C089}" srcOrd="1" destOrd="0" presId="urn:microsoft.com/office/officeart/2005/8/layout/hierarchy1"/>
    <dgm:cxn modelId="{59C623BF-0A15-4D27-8D3C-EBAE2E72D388}" type="presParOf" srcId="{183289D4-D7E3-444B-865A-C1E80801C089}" destId="{9DE3589B-A0FB-4801-818A-99EACD2D56E6}" srcOrd="0" destOrd="0" presId="urn:microsoft.com/office/officeart/2005/8/layout/hierarchy1"/>
    <dgm:cxn modelId="{4E840BA3-EC85-4EAC-847B-40C87F6E8B06}" type="presParOf" srcId="{9DE3589B-A0FB-4801-818A-99EACD2D56E6}" destId="{A5961CD9-D650-4120-9C1C-F7568A7E5C36}" srcOrd="0" destOrd="0" presId="urn:microsoft.com/office/officeart/2005/8/layout/hierarchy1"/>
    <dgm:cxn modelId="{60C770C6-B7A5-4AA9-87D9-71E457D081F4}" type="presParOf" srcId="{9DE3589B-A0FB-4801-818A-99EACD2D56E6}" destId="{7A4F9C00-1067-4275-A78B-C2C8A8BC55AF}" srcOrd="1" destOrd="0" presId="urn:microsoft.com/office/officeart/2005/8/layout/hierarchy1"/>
    <dgm:cxn modelId="{C4549E62-A745-4EC3-BCA2-C9CE6DA154A4}" type="presParOf" srcId="{183289D4-D7E3-444B-865A-C1E80801C089}" destId="{964DA328-539E-4FB5-8F2C-01778EA5A12F}" srcOrd="1" destOrd="0" presId="urn:microsoft.com/office/officeart/2005/8/layout/hierarchy1"/>
    <dgm:cxn modelId="{24979296-6725-46B1-9525-6BEDC265CFBA}" type="presParOf" srcId="{C8D38F15-75A4-4922-961E-AB5E449C68EC}" destId="{8F436140-BC8C-4B03-9709-E35A198CDBF5}" srcOrd="2" destOrd="0" presId="urn:microsoft.com/office/officeart/2005/8/layout/hierarchy1"/>
    <dgm:cxn modelId="{1D628800-DD0A-456E-AC25-4151E444E8C2}" type="presParOf" srcId="{C8D38F15-75A4-4922-961E-AB5E449C68EC}" destId="{AADCBD5F-90EB-4949-B869-9509DA57614F}" srcOrd="3" destOrd="0" presId="urn:microsoft.com/office/officeart/2005/8/layout/hierarchy1"/>
    <dgm:cxn modelId="{E795A5C3-3FE2-438D-8ADF-39E598A52EAA}" type="presParOf" srcId="{AADCBD5F-90EB-4949-B869-9509DA57614F}" destId="{0AF592E7-49BD-4842-8231-4D4E21CFA835}" srcOrd="0" destOrd="0" presId="urn:microsoft.com/office/officeart/2005/8/layout/hierarchy1"/>
    <dgm:cxn modelId="{BB03864A-99FD-4131-A36C-A9A396E3E657}" type="presParOf" srcId="{0AF592E7-49BD-4842-8231-4D4E21CFA835}" destId="{1BA07436-97D5-447D-9A26-F4D6E313EAE2}" srcOrd="0" destOrd="0" presId="urn:microsoft.com/office/officeart/2005/8/layout/hierarchy1"/>
    <dgm:cxn modelId="{D2ABEDAC-8B31-49B9-917F-8DF97FE1FDBD}" type="presParOf" srcId="{0AF592E7-49BD-4842-8231-4D4E21CFA835}" destId="{AB2D00A7-DF47-466C-9E27-EE5BF5DB1715}" srcOrd="1" destOrd="0" presId="urn:microsoft.com/office/officeart/2005/8/layout/hierarchy1"/>
    <dgm:cxn modelId="{AD8D8DFC-E2C4-41C1-B91E-103DAE5BDB37}" type="presParOf" srcId="{AADCBD5F-90EB-4949-B869-9509DA57614F}" destId="{122F2FF0-7FB5-4C30-B10E-DCCA93E577BD}" srcOrd="1" destOrd="0" presId="urn:microsoft.com/office/officeart/2005/8/layout/hierarchy1"/>
    <dgm:cxn modelId="{39C872DE-45CA-4B63-9E94-F663724FAEE3}" type="presParOf" srcId="{C8D38F15-75A4-4922-961E-AB5E449C68EC}" destId="{0CF0A8EA-EE38-4A26-8BED-52F9B69CCDE8}" srcOrd="4" destOrd="0" presId="urn:microsoft.com/office/officeart/2005/8/layout/hierarchy1"/>
    <dgm:cxn modelId="{3156A7CD-BC02-440D-89DE-336C0621FAC9}" type="presParOf" srcId="{C8D38F15-75A4-4922-961E-AB5E449C68EC}" destId="{E144EC68-83BF-464A-B337-58C2E525CAA4}" srcOrd="5" destOrd="0" presId="urn:microsoft.com/office/officeart/2005/8/layout/hierarchy1"/>
    <dgm:cxn modelId="{A354B8FC-D19C-45AC-90B2-E5EC1A878050}" type="presParOf" srcId="{E144EC68-83BF-464A-B337-58C2E525CAA4}" destId="{98FA078F-D997-414A-BC8B-46171CA3FD03}" srcOrd="0" destOrd="0" presId="urn:microsoft.com/office/officeart/2005/8/layout/hierarchy1"/>
    <dgm:cxn modelId="{193DF5C7-47F4-440C-8BD8-BF4D4147557B}" type="presParOf" srcId="{98FA078F-D997-414A-BC8B-46171CA3FD03}" destId="{A16BC79E-DB99-4E3D-96B8-313B6B218363}" srcOrd="0" destOrd="0" presId="urn:microsoft.com/office/officeart/2005/8/layout/hierarchy1"/>
    <dgm:cxn modelId="{A058A891-7F8A-495F-BECE-855BF99B653D}" type="presParOf" srcId="{98FA078F-D997-414A-BC8B-46171CA3FD03}" destId="{E219C935-0C0E-48E1-81EF-987B2C9AD996}" srcOrd="1" destOrd="0" presId="urn:microsoft.com/office/officeart/2005/8/layout/hierarchy1"/>
    <dgm:cxn modelId="{4F5D42E9-4005-4716-8E9A-856C0A8E9284}" type="presParOf" srcId="{E144EC68-83BF-464A-B337-58C2E525CAA4}" destId="{C61A2234-A2F3-40F5-88AC-6B9E16007081}" srcOrd="1" destOrd="0" presId="urn:microsoft.com/office/officeart/2005/8/layout/hierarchy1"/>
    <dgm:cxn modelId="{BDF300B1-8227-4901-819C-8BD0834E1B69}" type="presParOf" srcId="{C8D38F15-75A4-4922-961E-AB5E449C68EC}" destId="{44524689-94F9-40B3-A7BA-B91908B6E5A0}" srcOrd="6" destOrd="0" presId="urn:microsoft.com/office/officeart/2005/8/layout/hierarchy1"/>
    <dgm:cxn modelId="{0F6DEE57-EEF2-49B5-ADFE-B85A49556020}" type="presParOf" srcId="{C8D38F15-75A4-4922-961E-AB5E449C68EC}" destId="{48951696-4376-4EAF-9699-358A24C21065}" srcOrd="7" destOrd="0" presId="urn:microsoft.com/office/officeart/2005/8/layout/hierarchy1"/>
    <dgm:cxn modelId="{4B13BB82-6598-404C-ABA8-26294D5EFBE0}" type="presParOf" srcId="{48951696-4376-4EAF-9699-358A24C21065}" destId="{1D98A5BA-7B6F-4B04-B50B-B521490932F8}" srcOrd="0" destOrd="0" presId="urn:microsoft.com/office/officeart/2005/8/layout/hierarchy1"/>
    <dgm:cxn modelId="{77C2C294-D0C4-4964-B5B3-48A756155AFF}" type="presParOf" srcId="{1D98A5BA-7B6F-4B04-B50B-B521490932F8}" destId="{5FFB3B75-53C4-40E4-A7FF-22BF8D6EDB0A}" srcOrd="0" destOrd="0" presId="urn:microsoft.com/office/officeart/2005/8/layout/hierarchy1"/>
    <dgm:cxn modelId="{878EC0DF-2040-4E6B-97D3-26D7322675F9}" type="presParOf" srcId="{1D98A5BA-7B6F-4B04-B50B-B521490932F8}" destId="{D18FD1CD-8442-4EE7-A33B-84AB24C74E54}" srcOrd="1" destOrd="0" presId="urn:microsoft.com/office/officeart/2005/8/layout/hierarchy1"/>
    <dgm:cxn modelId="{6BA3FBDD-7F78-4755-9C0E-C3353F4770BD}" type="presParOf" srcId="{48951696-4376-4EAF-9699-358A24C21065}" destId="{C91881A7-57DF-4BCE-98A8-5A32B8B268D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AC7FB-7F91-468E-8D97-443F946D850A}">
      <dsp:nvSpPr>
        <dsp:cNvPr id="0" name=""/>
        <dsp:cNvSpPr/>
      </dsp:nvSpPr>
      <dsp:spPr>
        <a:xfrm>
          <a:off x="5140380" y="1193647"/>
          <a:ext cx="4416419" cy="420362"/>
        </a:xfrm>
        <a:custGeom>
          <a:avLst/>
          <a:gdLst/>
          <a:ahLst/>
          <a:cxnLst/>
          <a:rect l="0" t="0" r="0" b="0"/>
          <a:pathLst>
            <a:path>
              <a:moveTo>
                <a:pt x="0" y="0"/>
              </a:moveTo>
              <a:lnTo>
                <a:pt x="0" y="286465"/>
              </a:lnTo>
              <a:lnTo>
                <a:pt x="4416419" y="286465"/>
              </a:lnTo>
              <a:lnTo>
                <a:pt x="4416419"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BC8F5D-1114-4A5D-A33E-072B83D7E6BD}">
      <dsp:nvSpPr>
        <dsp:cNvPr id="0" name=""/>
        <dsp:cNvSpPr/>
      </dsp:nvSpPr>
      <dsp:spPr>
        <a:xfrm>
          <a:off x="7744512"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5DC9B-908F-427A-8CEB-E1DB1477C1B9}">
      <dsp:nvSpPr>
        <dsp:cNvPr id="0" name=""/>
        <dsp:cNvSpPr/>
      </dsp:nvSpPr>
      <dsp:spPr>
        <a:xfrm>
          <a:off x="5140380" y="1193647"/>
          <a:ext cx="2649851" cy="420362"/>
        </a:xfrm>
        <a:custGeom>
          <a:avLst/>
          <a:gdLst/>
          <a:ahLst/>
          <a:cxnLst/>
          <a:rect l="0" t="0" r="0" b="0"/>
          <a:pathLst>
            <a:path>
              <a:moveTo>
                <a:pt x="0" y="0"/>
              </a:moveTo>
              <a:lnTo>
                <a:pt x="0" y="286465"/>
              </a:lnTo>
              <a:lnTo>
                <a:pt x="2649851" y="286465"/>
              </a:lnTo>
              <a:lnTo>
                <a:pt x="2649851"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E60D4-161E-46F2-8D75-A15932ED3505}">
      <dsp:nvSpPr>
        <dsp:cNvPr id="0" name=""/>
        <dsp:cNvSpPr/>
      </dsp:nvSpPr>
      <dsp:spPr>
        <a:xfrm>
          <a:off x="5977944"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F5DF9-29BF-4F3F-BFFC-6D28049F2C6A}">
      <dsp:nvSpPr>
        <dsp:cNvPr id="0" name=""/>
        <dsp:cNvSpPr/>
      </dsp:nvSpPr>
      <dsp:spPr>
        <a:xfrm>
          <a:off x="5140380" y="1193647"/>
          <a:ext cx="883283" cy="420362"/>
        </a:xfrm>
        <a:custGeom>
          <a:avLst/>
          <a:gdLst/>
          <a:ahLst/>
          <a:cxnLst/>
          <a:rect l="0" t="0" r="0" b="0"/>
          <a:pathLst>
            <a:path>
              <a:moveTo>
                <a:pt x="0" y="0"/>
              </a:moveTo>
              <a:lnTo>
                <a:pt x="0" y="286465"/>
              </a:lnTo>
              <a:lnTo>
                <a:pt x="883283" y="286465"/>
              </a:lnTo>
              <a:lnTo>
                <a:pt x="883283"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BAC805-C0FA-4FB9-9651-E4245003D321}">
      <dsp:nvSpPr>
        <dsp:cNvPr id="0" name=""/>
        <dsp:cNvSpPr/>
      </dsp:nvSpPr>
      <dsp:spPr>
        <a:xfrm>
          <a:off x="4211377"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739F9A-65AB-48AC-9C45-BB03964DEEBD}">
      <dsp:nvSpPr>
        <dsp:cNvPr id="0" name=""/>
        <dsp:cNvSpPr/>
      </dsp:nvSpPr>
      <dsp:spPr>
        <a:xfrm>
          <a:off x="4257097" y="1193647"/>
          <a:ext cx="883283" cy="420362"/>
        </a:xfrm>
        <a:custGeom>
          <a:avLst/>
          <a:gdLst/>
          <a:ahLst/>
          <a:cxnLst/>
          <a:rect l="0" t="0" r="0" b="0"/>
          <a:pathLst>
            <a:path>
              <a:moveTo>
                <a:pt x="883283" y="0"/>
              </a:moveTo>
              <a:lnTo>
                <a:pt x="883283"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AF9532-D5DA-42ED-9C1C-CE58ADAEF09E}">
      <dsp:nvSpPr>
        <dsp:cNvPr id="0" name=""/>
        <dsp:cNvSpPr/>
      </dsp:nvSpPr>
      <dsp:spPr>
        <a:xfrm>
          <a:off x="2444809"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E92C27-78A4-4F02-B9E8-057CFA28CEC0}">
      <dsp:nvSpPr>
        <dsp:cNvPr id="0" name=""/>
        <dsp:cNvSpPr/>
      </dsp:nvSpPr>
      <dsp:spPr>
        <a:xfrm>
          <a:off x="2490529" y="1193647"/>
          <a:ext cx="2649851" cy="420362"/>
        </a:xfrm>
        <a:custGeom>
          <a:avLst/>
          <a:gdLst/>
          <a:ahLst/>
          <a:cxnLst/>
          <a:rect l="0" t="0" r="0" b="0"/>
          <a:pathLst>
            <a:path>
              <a:moveTo>
                <a:pt x="2649851" y="0"/>
              </a:moveTo>
              <a:lnTo>
                <a:pt x="2649851"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8F4BA1-000F-4D4E-BC67-70000133A6F2}">
      <dsp:nvSpPr>
        <dsp:cNvPr id="0" name=""/>
        <dsp:cNvSpPr/>
      </dsp:nvSpPr>
      <dsp:spPr>
        <a:xfrm>
          <a:off x="678241"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B5C95-6E70-4943-A81B-33C3405F17B7}">
      <dsp:nvSpPr>
        <dsp:cNvPr id="0" name=""/>
        <dsp:cNvSpPr/>
      </dsp:nvSpPr>
      <dsp:spPr>
        <a:xfrm>
          <a:off x="723961" y="1193647"/>
          <a:ext cx="4416419" cy="420362"/>
        </a:xfrm>
        <a:custGeom>
          <a:avLst/>
          <a:gdLst/>
          <a:ahLst/>
          <a:cxnLst/>
          <a:rect l="0" t="0" r="0" b="0"/>
          <a:pathLst>
            <a:path>
              <a:moveTo>
                <a:pt x="4416419" y="0"/>
              </a:moveTo>
              <a:lnTo>
                <a:pt x="4416419"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4417694" y="27583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4578291" y="42840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Unsupervised Domain Adaptative Object Detection</a:t>
          </a:r>
        </a:p>
      </dsp:txBody>
      <dsp:txXfrm>
        <a:off x="4605173" y="455284"/>
        <a:ext cx="1391609" cy="864048"/>
      </dsp:txXfrm>
    </dsp:sp>
    <dsp:sp modelId="{4B825F78-63AA-4183-8E85-DE42AC733EB8}">
      <dsp:nvSpPr>
        <dsp:cNvPr id="0" name=""/>
        <dsp:cNvSpPr/>
      </dsp:nvSpPr>
      <dsp:spPr>
        <a:xfrm>
          <a:off x="1274"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073C1D-AF07-4443-872B-2B342D758913}">
      <dsp:nvSpPr>
        <dsp:cNvPr id="0" name=""/>
        <dsp:cNvSpPr/>
      </dsp:nvSpPr>
      <dsp:spPr>
        <a:xfrm>
          <a:off x="161871"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Adversarial feature learning</a:t>
          </a:r>
        </a:p>
      </dsp:txBody>
      <dsp:txXfrm>
        <a:off x="188753" y="1793459"/>
        <a:ext cx="1391609" cy="864048"/>
      </dsp:txXfrm>
    </dsp:sp>
    <dsp:sp modelId="{A044034E-8AE4-4C21-9E4E-75C818701506}">
      <dsp:nvSpPr>
        <dsp:cNvPr id="0" name=""/>
        <dsp:cNvSpPr/>
      </dsp:nvSpPr>
      <dsp:spPr>
        <a:xfrm>
          <a:off x="1274"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3C1D4-51F4-434E-93EA-4FCF6BA4D539}">
      <dsp:nvSpPr>
        <dsp:cNvPr id="0" name=""/>
        <dsp:cNvSpPr/>
      </dsp:nvSpPr>
      <dsp:spPr>
        <a:xfrm>
          <a:off x="161871"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Similarity-based Domain Alignment for Adaptive Object Detection, 2021</a:t>
          </a:r>
        </a:p>
      </dsp:txBody>
      <dsp:txXfrm>
        <a:off x="188753" y="3131634"/>
        <a:ext cx="1391609" cy="864048"/>
      </dsp:txXfrm>
    </dsp:sp>
    <dsp:sp modelId="{A87F7211-AB5A-41AB-B964-F21A336EAD05}">
      <dsp:nvSpPr>
        <dsp:cNvPr id="0" name=""/>
        <dsp:cNvSpPr/>
      </dsp:nvSpPr>
      <dsp:spPr>
        <a:xfrm>
          <a:off x="1767842"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42228-052F-4315-8F16-E93829209E41}">
      <dsp:nvSpPr>
        <dsp:cNvPr id="0" name=""/>
        <dsp:cNvSpPr/>
      </dsp:nvSpPr>
      <dsp:spPr>
        <a:xfrm>
          <a:off x="1928439"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Pseudo-label self training</a:t>
          </a:r>
        </a:p>
      </dsp:txBody>
      <dsp:txXfrm>
        <a:off x="1955321" y="1793459"/>
        <a:ext cx="1391609" cy="864048"/>
      </dsp:txXfrm>
    </dsp:sp>
    <dsp:sp modelId="{DA96F194-1BAE-4575-AA66-53F6E0646971}">
      <dsp:nvSpPr>
        <dsp:cNvPr id="0" name=""/>
        <dsp:cNvSpPr/>
      </dsp:nvSpPr>
      <dsp:spPr>
        <a:xfrm>
          <a:off x="1767842"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07C61-FE27-4ECC-91C1-51E9EC13122C}">
      <dsp:nvSpPr>
        <dsp:cNvPr id="0" name=""/>
        <dsp:cNvSpPr/>
      </dsp:nvSpPr>
      <dsp:spPr>
        <a:xfrm>
          <a:off x="1928439"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 Robust Learning Approach to Domain Adaptive Object Detection, 2019</a:t>
          </a:r>
        </a:p>
      </dsp:txBody>
      <dsp:txXfrm>
        <a:off x="1955321" y="3131634"/>
        <a:ext cx="1391609" cy="864048"/>
      </dsp:txXfrm>
    </dsp:sp>
    <dsp:sp modelId="{E8154BA4-FCF0-4C7D-85DE-CDB864B2002F}">
      <dsp:nvSpPr>
        <dsp:cNvPr id="0" name=""/>
        <dsp:cNvSpPr/>
      </dsp:nvSpPr>
      <dsp:spPr>
        <a:xfrm>
          <a:off x="3534410"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CCDF-BCED-49C4-8C29-2FEB58BE6202}">
      <dsp:nvSpPr>
        <dsp:cNvPr id="0" name=""/>
        <dsp:cNvSpPr/>
      </dsp:nvSpPr>
      <dsp:spPr>
        <a:xfrm>
          <a:off x="3695007"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Image-to-Image translation</a:t>
          </a:r>
        </a:p>
      </dsp:txBody>
      <dsp:txXfrm>
        <a:off x="3721889" y="1793459"/>
        <a:ext cx="1391609" cy="864048"/>
      </dsp:txXfrm>
    </dsp:sp>
    <dsp:sp modelId="{F497A66B-6339-4821-B640-1E75B2D0F039}">
      <dsp:nvSpPr>
        <dsp:cNvPr id="0" name=""/>
        <dsp:cNvSpPr/>
      </dsp:nvSpPr>
      <dsp:spPr>
        <a:xfrm>
          <a:off x="3534410"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AE15E-61C7-4CED-9B49-4FBE7BB5D8A8}">
      <dsp:nvSpPr>
        <dsp:cNvPr id="0" name=""/>
        <dsp:cNvSpPr/>
      </dsp:nvSpPr>
      <dsp:spPr>
        <a:xfrm>
          <a:off x="3695007"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Progressive Domain Adaptation for Object Detection, 2019</a:t>
          </a:r>
        </a:p>
      </dsp:txBody>
      <dsp:txXfrm>
        <a:off x="3721889" y="3131634"/>
        <a:ext cx="1391609" cy="864048"/>
      </dsp:txXfrm>
    </dsp:sp>
    <dsp:sp modelId="{1BDAC667-8188-4DA1-8E35-A6AB5BBDF6CA}">
      <dsp:nvSpPr>
        <dsp:cNvPr id="0" name=""/>
        <dsp:cNvSpPr/>
      </dsp:nvSpPr>
      <dsp:spPr>
        <a:xfrm>
          <a:off x="5300978"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35542-9724-4CE2-B0F8-BDF1BB795850}">
      <dsp:nvSpPr>
        <dsp:cNvPr id="0" name=""/>
        <dsp:cNvSpPr/>
      </dsp:nvSpPr>
      <dsp:spPr>
        <a:xfrm>
          <a:off x="5461575"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randomization</a:t>
          </a:r>
        </a:p>
      </dsp:txBody>
      <dsp:txXfrm>
        <a:off x="5488457" y="1793459"/>
        <a:ext cx="1391609" cy="864048"/>
      </dsp:txXfrm>
    </dsp:sp>
    <dsp:sp modelId="{6EC88736-08B8-49A3-B9D3-BD85480B3AF5}">
      <dsp:nvSpPr>
        <dsp:cNvPr id="0" name=""/>
        <dsp:cNvSpPr/>
      </dsp:nvSpPr>
      <dsp:spPr>
        <a:xfrm>
          <a:off x="5300978"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8E208B-D6F4-4C2E-B814-903A2660DC5B}">
      <dsp:nvSpPr>
        <dsp:cNvPr id="0" name=""/>
        <dsp:cNvSpPr/>
      </dsp:nvSpPr>
      <dsp:spPr>
        <a:xfrm>
          <a:off x="5461575"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 Domain Adaptive Representation Learning Paradigm for Object Detection, 2019</a:t>
          </a:r>
        </a:p>
      </dsp:txBody>
      <dsp:txXfrm>
        <a:off x="5488457" y="3131634"/>
        <a:ext cx="1391609" cy="864048"/>
      </dsp:txXfrm>
    </dsp:sp>
    <dsp:sp modelId="{9D0B9D40-735F-44F9-B9A7-60BA5469741C}">
      <dsp:nvSpPr>
        <dsp:cNvPr id="0" name=""/>
        <dsp:cNvSpPr/>
      </dsp:nvSpPr>
      <dsp:spPr>
        <a:xfrm>
          <a:off x="7067545"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7D116-BF60-428D-A3E3-779AABAA8ED0}">
      <dsp:nvSpPr>
        <dsp:cNvPr id="0" name=""/>
        <dsp:cNvSpPr/>
      </dsp:nvSpPr>
      <dsp:spPr>
        <a:xfrm>
          <a:off x="7228142"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Graph reasoning</a:t>
          </a:r>
        </a:p>
      </dsp:txBody>
      <dsp:txXfrm>
        <a:off x="7255024" y="1793459"/>
        <a:ext cx="1391609" cy="864048"/>
      </dsp:txXfrm>
    </dsp:sp>
    <dsp:sp modelId="{EA8DC16A-A65A-4954-BEC0-1DEF9E34C271}">
      <dsp:nvSpPr>
        <dsp:cNvPr id="0" name=""/>
        <dsp:cNvSpPr/>
      </dsp:nvSpPr>
      <dsp:spPr>
        <a:xfrm>
          <a:off x="7067545"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C4EA1-2B44-403A-B8CC-8024565CE6D1}">
      <dsp:nvSpPr>
        <dsp:cNvPr id="0" name=""/>
        <dsp:cNvSpPr/>
      </dsp:nvSpPr>
      <dsp:spPr>
        <a:xfrm>
          <a:off x="7228142"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Exploring Object Relation in Mean Teacher for Cross-Domain Detection, 2019</a:t>
          </a:r>
        </a:p>
      </dsp:txBody>
      <dsp:txXfrm>
        <a:off x="7255024" y="3131634"/>
        <a:ext cx="1391609" cy="864048"/>
      </dsp:txXfrm>
    </dsp:sp>
    <dsp:sp modelId="{9892BD43-E6E1-405A-A22A-B2B6C03330B7}">
      <dsp:nvSpPr>
        <dsp:cNvPr id="0" name=""/>
        <dsp:cNvSpPr/>
      </dsp:nvSpPr>
      <dsp:spPr>
        <a:xfrm>
          <a:off x="8834113"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8994710"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Mean teacher training</a:t>
          </a:r>
        </a:p>
      </dsp:txBody>
      <dsp:txXfrm>
        <a:off x="9021592" y="1793459"/>
        <a:ext cx="1391609" cy="86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0000"/>
              </a:solidFill>
            </a:rPr>
            <a:t>Gradient reversal layer (GRL)</a:t>
          </a:r>
        </a:p>
      </dsp:txBody>
      <dsp:txXfrm>
        <a:off x="3237122" y="0"/>
        <a:ext cx="1033492" cy="598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Similarity-based Domain Alignment for Adaptive Object Detection, 2021</a:t>
          </a:r>
        </a:p>
      </dsp:txBody>
      <dsp:txXfrm>
        <a:off x="3237122" y="0"/>
        <a:ext cx="1033492" cy="598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Pseudo labeling based methods</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Robust Learning Approach to Domain Adaptive Object Detection, 2019</a:t>
          </a:r>
        </a:p>
      </dsp:txBody>
      <dsp:txXfrm>
        <a:off x="3237122" y="0"/>
        <a:ext cx="1033492" cy="59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Image to Image translation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Progressive Domain Adaptation for Object Detection, 2019</a:t>
          </a:r>
        </a:p>
      </dsp:txBody>
      <dsp:txXfrm>
        <a:off x="3237122" y="0"/>
        <a:ext cx="1033492" cy="598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Domain randomization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Domain Adaptive Representation Learning Paradigm for Object Detection, 2019</a:t>
          </a:r>
        </a:p>
      </dsp:txBody>
      <dsp:txXfrm>
        <a:off x="3237122" y="0"/>
        <a:ext cx="1033492" cy="598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Mean teacher training + Graph reasoning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Exploring Object Relation in Mean Teacher for Cross-Domain Detection, 2019</a:t>
          </a:r>
        </a:p>
      </dsp:txBody>
      <dsp:txXfrm>
        <a:off x="3237122" y="0"/>
        <a:ext cx="1033492" cy="5980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24689-94F9-40B3-A7BA-B91908B6E5A0}">
      <dsp:nvSpPr>
        <dsp:cNvPr id="0" name=""/>
        <dsp:cNvSpPr/>
      </dsp:nvSpPr>
      <dsp:spPr>
        <a:xfrm>
          <a:off x="6202785" y="1979433"/>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0A8EA-EE38-4A26-8BED-52F9B69CCDE8}">
      <dsp:nvSpPr>
        <dsp:cNvPr id="0" name=""/>
        <dsp:cNvSpPr/>
      </dsp:nvSpPr>
      <dsp:spPr>
        <a:xfrm>
          <a:off x="6202785"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436140-BC8C-4B03-9709-E35A198CDBF5}">
      <dsp:nvSpPr>
        <dsp:cNvPr id="0" name=""/>
        <dsp:cNvSpPr/>
      </dsp:nvSpPr>
      <dsp:spPr>
        <a:xfrm>
          <a:off x="5428735"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D5415-C28C-4F66-AEE5-1D20545B90D3}">
      <dsp:nvSpPr>
        <dsp:cNvPr id="0" name=""/>
        <dsp:cNvSpPr/>
      </dsp:nvSpPr>
      <dsp:spPr>
        <a:xfrm>
          <a:off x="3880634" y="1979433"/>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769EC-2590-4A4C-8940-48B6F6813D96}">
      <dsp:nvSpPr>
        <dsp:cNvPr id="0" name=""/>
        <dsp:cNvSpPr/>
      </dsp:nvSpPr>
      <dsp:spPr>
        <a:xfrm>
          <a:off x="3880634" y="806747"/>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2127E6-88EE-4E55-B9BB-6123302F60D4}">
      <dsp:nvSpPr>
        <dsp:cNvPr id="0" name=""/>
        <dsp:cNvSpPr/>
      </dsp:nvSpPr>
      <dsp:spPr>
        <a:xfrm>
          <a:off x="1558483"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9AC71D-2653-4096-BF37-71277983F5F3}">
      <dsp:nvSpPr>
        <dsp:cNvPr id="0" name=""/>
        <dsp:cNvSpPr/>
      </dsp:nvSpPr>
      <dsp:spPr>
        <a:xfrm>
          <a:off x="784432"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DAC7FB-7F91-468E-8D97-443F946D850A}">
      <dsp:nvSpPr>
        <dsp:cNvPr id="0" name=""/>
        <dsp:cNvSpPr/>
      </dsp:nvSpPr>
      <dsp:spPr>
        <a:xfrm>
          <a:off x="1558483" y="806747"/>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3247320" y="2438"/>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3388056" y="136138"/>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Object detection frameworks</a:t>
          </a:r>
        </a:p>
      </dsp:txBody>
      <dsp:txXfrm>
        <a:off x="3411613" y="159695"/>
        <a:ext cx="1219513" cy="757194"/>
      </dsp:txXfrm>
    </dsp:sp>
    <dsp:sp modelId="{9892BD43-E6E1-405A-A22A-B2B6C03330B7}">
      <dsp:nvSpPr>
        <dsp:cNvPr id="0" name=""/>
        <dsp:cNvSpPr/>
      </dsp:nvSpPr>
      <dsp:spPr>
        <a:xfrm>
          <a:off x="925169"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1065905"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Two-stage detectors</a:t>
          </a:r>
        </a:p>
      </dsp:txBody>
      <dsp:txXfrm>
        <a:off x="1089462" y="1332381"/>
        <a:ext cx="1219513" cy="757194"/>
      </dsp:txXfrm>
    </dsp:sp>
    <dsp:sp modelId="{D5828C9D-5444-4C46-ABA8-67CAB4D4A252}">
      <dsp:nvSpPr>
        <dsp:cNvPr id="0" name=""/>
        <dsp:cNvSpPr/>
      </dsp:nvSpPr>
      <dsp:spPr>
        <a:xfrm>
          <a:off x="151118"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8ACE3-53EF-4938-AEA2-A82089880E8F}">
      <dsp:nvSpPr>
        <dsp:cNvPr id="0" name=""/>
        <dsp:cNvSpPr/>
      </dsp:nvSpPr>
      <dsp:spPr>
        <a:xfrm>
          <a:off x="2918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Faster RCNN (2015)</a:t>
          </a:r>
          <a:endParaRPr lang="en-US" sz="1600" kern="1200" dirty="0"/>
        </a:p>
      </dsp:txBody>
      <dsp:txXfrm>
        <a:off x="315412" y="2505067"/>
        <a:ext cx="1219513" cy="757194"/>
      </dsp:txXfrm>
    </dsp:sp>
    <dsp:sp modelId="{5D912300-8E9D-4D53-A627-DBBEF9999D33}">
      <dsp:nvSpPr>
        <dsp:cNvPr id="0" name=""/>
        <dsp:cNvSpPr/>
      </dsp:nvSpPr>
      <dsp:spPr>
        <a:xfrm>
          <a:off x="1699219"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55FCC7-8C26-440C-83A0-F3312DF7A2B8}">
      <dsp:nvSpPr>
        <dsp:cNvPr id="0" name=""/>
        <dsp:cNvSpPr/>
      </dsp:nvSpPr>
      <dsp:spPr>
        <a:xfrm>
          <a:off x="18399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Mask R-CNN (2017) </a:t>
          </a:r>
          <a:endParaRPr lang="en-US" sz="1600" kern="1200" dirty="0"/>
        </a:p>
      </dsp:txBody>
      <dsp:txXfrm>
        <a:off x="1863512" y="2505067"/>
        <a:ext cx="1219513" cy="757194"/>
      </dsp:txXfrm>
    </dsp:sp>
    <dsp:sp modelId="{4648DD7F-58ED-4876-9A69-0E4A7F3F2400}">
      <dsp:nvSpPr>
        <dsp:cNvPr id="0" name=""/>
        <dsp:cNvSpPr/>
      </dsp:nvSpPr>
      <dsp:spPr>
        <a:xfrm>
          <a:off x="5569471"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7933E0-B8F7-428B-9278-36B70F33E561}">
      <dsp:nvSpPr>
        <dsp:cNvPr id="0" name=""/>
        <dsp:cNvSpPr/>
      </dsp:nvSpPr>
      <dsp:spPr>
        <a:xfrm>
          <a:off x="5710208"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One-stage detectors</a:t>
          </a:r>
        </a:p>
      </dsp:txBody>
      <dsp:txXfrm>
        <a:off x="5733765" y="1332381"/>
        <a:ext cx="1219513" cy="757194"/>
      </dsp:txXfrm>
    </dsp:sp>
    <dsp:sp modelId="{A5961CD9-D650-4120-9C1C-F7568A7E5C36}">
      <dsp:nvSpPr>
        <dsp:cNvPr id="0" name=""/>
        <dsp:cNvSpPr/>
      </dsp:nvSpPr>
      <dsp:spPr>
        <a:xfrm>
          <a:off x="3247320"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4F9C00-1067-4275-A78B-C2C8A8BC55AF}">
      <dsp:nvSpPr>
        <dsp:cNvPr id="0" name=""/>
        <dsp:cNvSpPr/>
      </dsp:nvSpPr>
      <dsp:spPr>
        <a:xfrm>
          <a:off x="3388056"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SSD (2016)</a:t>
          </a:r>
        </a:p>
      </dsp:txBody>
      <dsp:txXfrm>
        <a:off x="3411613" y="2505067"/>
        <a:ext cx="1219513" cy="757194"/>
      </dsp:txXfrm>
    </dsp:sp>
    <dsp:sp modelId="{1BA07436-97D5-447D-9A26-F4D6E313EAE2}">
      <dsp:nvSpPr>
        <dsp:cNvPr id="0" name=""/>
        <dsp:cNvSpPr/>
      </dsp:nvSpPr>
      <dsp:spPr>
        <a:xfrm>
          <a:off x="4795421"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2D00A7-DF47-466C-9E27-EE5BF5DB1715}">
      <dsp:nvSpPr>
        <dsp:cNvPr id="0" name=""/>
        <dsp:cNvSpPr/>
      </dsp:nvSpPr>
      <dsp:spPr>
        <a:xfrm>
          <a:off x="4936157"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YOLOR (2021)</a:t>
          </a:r>
        </a:p>
      </dsp:txBody>
      <dsp:txXfrm>
        <a:off x="4959714" y="2505067"/>
        <a:ext cx="1219513" cy="757194"/>
      </dsp:txXfrm>
    </dsp:sp>
    <dsp:sp modelId="{A16BC79E-DB99-4E3D-96B8-313B6B218363}">
      <dsp:nvSpPr>
        <dsp:cNvPr id="0" name=""/>
        <dsp:cNvSpPr/>
      </dsp:nvSpPr>
      <dsp:spPr>
        <a:xfrm>
          <a:off x="63435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19C935-0C0E-48E1-81EF-987B2C9AD996}">
      <dsp:nvSpPr>
        <dsp:cNvPr id="0" name=""/>
        <dsp:cNvSpPr/>
      </dsp:nvSpPr>
      <dsp:spPr>
        <a:xfrm>
          <a:off x="6484258"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FCOS</a:t>
          </a:r>
        </a:p>
      </dsp:txBody>
      <dsp:txXfrm>
        <a:off x="6507815" y="2505067"/>
        <a:ext cx="1219513" cy="757194"/>
      </dsp:txXfrm>
    </dsp:sp>
    <dsp:sp modelId="{5FFB3B75-53C4-40E4-A7FF-22BF8D6EDB0A}">
      <dsp:nvSpPr>
        <dsp:cNvPr id="0" name=""/>
        <dsp:cNvSpPr/>
      </dsp:nvSpPr>
      <dsp:spPr>
        <a:xfrm>
          <a:off x="78916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FD1CD-8442-4EE7-A33B-84AB24C74E54}">
      <dsp:nvSpPr>
        <dsp:cNvPr id="0" name=""/>
        <dsp:cNvSpPr/>
      </dsp:nvSpPr>
      <dsp:spPr>
        <a:xfrm>
          <a:off x="8032359"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DETR</a:t>
          </a:r>
        </a:p>
      </dsp:txBody>
      <dsp:txXfrm>
        <a:off x="8055916" y="2505067"/>
        <a:ext cx="1219513" cy="7571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4EAD6-402D-49C2-A078-8485B209C0B6}" type="datetimeFigureOut">
              <a:rPr lang="en-GB" smtClean="0"/>
              <a:t>04/05/2022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65666-2E3C-4570-823C-E08864C002B7}" type="slidenum">
              <a:rPr lang="en-GB" smtClean="0"/>
              <a:t>‹#›</a:t>
            </a:fld>
            <a:endParaRPr lang="en-GB"/>
          </a:p>
        </p:txBody>
      </p:sp>
    </p:spTree>
    <p:extLst>
      <p:ext uri="{BB962C8B-B14F-4D97-AF65-F5344CB8AC3E}">
        <p14:creationId xmlns:p14="http://schemas.microsoft.com/office/powerpoint/2010/main" val="3971809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aperswithcode.com/paper/cdtrans-cross-domain-transformer-f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Hinge_los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According to the papers referenced, the UDA methods can be categorized into the following 6 categories. </a:t>
            </a:r>
          </a:p>
          <a:p>
            <a:pPr marL="228600" indent="-228600">
              <a:buFont typeface="+mj-lt"/>
              <a:buAutoNum type="arabicPeriod"/>
            </a:pPr>
            <a:r>
              <a:rPr lang="en-US" dirty="0"/>
              <a:t>Adversarial-based: these methods identify the domain invariant features via two competing networks. </a:t>
            </a:r>
          </a:p>
          <a:p>
            <a:pPr marL="228600" indent="-228600">
              <a:buAutoNum type="arabicPeriod"/>
            </a:pPr>
            <a:r>
              <a:rPr lang="en-US" dirty="0"/>
              <a:t>Pseudo-labeling-based: these methods generate pseudo labels for the target domain to reduce the domain divergence.</a:t>
            </a:r>
          </a:p>
          <a:p>
            <a:pPr marL="228600" indent="-228600">
              <a:buAutoNum type="arabicPeriod"/>
            </a:pPr>
            <a:r>
              <a:rPr lang="en-US" dirty="0"/>
              <a:t>Image to Image translation: utilizes an unpaired image translation model to translate target image to a source-like image or vice versa.</a:t>
            </a:r>
          </a:p>
          <a:p>
            <a:pPr marL="228600" indent="-228600">
              <a:buAutoNum type="arabicPeriod"/>
            </a:pPr>
            <a:r>
              <a:rPr lang="en-US" dirty="0"/>
              <a:t>Domain  randomization: creates multiple stylized version of source domain data to train the detector model such that the model is not biased towards any one style and generalizes better on the target domain.</a:t>
            </a:r>
          </a:p>
          <a:p>
            <a:pPr marL="228600" indent="-228600">
              <a:buAutoNum type="arabicPeriod"/>
            </a:pPr>
            <a:r>
              <a:rPr lang="en-US" dirty="0"/>
              <a:t>Graph reasoning: exploits the inter-object and intra-object relationships that exist in detection dataset. These object relations are modeled through graphs</a:t>
            </a:r>
          </a:p>
          <a:p>
            <a:pPr marL="228600" indent="-228600">
              <a:buAutoNum type="arabicPeriod"/>
            </a:pPr>
            <a:r>
              <a:rPr lang="en-US" dirty="0"/>
              <a:t>Mean Teacher training: progressively training a detector model in a student-teacher framework.</a:t>
            </a:r>
          </a:p>
          <a:p>
            <a:pPr marL="0" indent="0">
              <a:buNone/>
            </a:pPr>
            <a:endParaRPr lang="en-US" dirty="0"/>
          </a:p>
          <a:p>
            <a:pPr marL="0" indent="0">
              <a:buNone/>
            </a:pPr>
            <a:r>
              <a:rPr lang="en-US" dirty="0"/>
              <a:t>For each of the categories I present one paper that uses that method, with the exception of 5 and 6, which are combined in one study. </a:t>
            </a:r>
          </a:p>
        </p:txBody>
      </p:sp>
      <p:sp>
        <p:nvSpPr>
          <p:cNvPr id="4" name="Slide Number Placeholder 3"/>
          <p:cNvSpPr>
            <a:spLocks noGrp="1"/>
          </p:cNvSpPr>
          <p:nvPr>
            <p:ph type="sldNum" sz="quarter" idx="5"/>
          </p:nvPr>
        </p:nvSpPr>
        <p:spPr/>
        <p:txBody>
          <a:bodyPr/>
          <a:lstStyle/>
          <a:p>
            <a:fld id="{BFA65666-2E3C-4570-823C-E08864C002B7}" type="slidenum">
              <a:rPr lang="en-GB" smtClean="0"/>
              <a:t>2</a:t>
            </a:fld>
            <a:endParaRPr lang="en-GB"/>
          </a:p>
        </p:txBody>
      </p:sp>
    </p:spTree>
    <p:extLst>
      <p:ext uri="{BB962C8B-B14F-4D97-AF65-F5344CB8AC3E}">
        <p14:creationId xmlns:p14="http://schemas.microsoft.com/office/powerpoint/2010/main" val="130558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11</a:t>
            </a:fld>
            <a:endParaRPr lang="en-GB"/>
          </a:p>
        </p:txBody>
      </p:sp>
    </p:spTree>
    <p:extLst>
      <p:ext uri="{BB962C8B-B14F-4D97-AF65-F5344CB8AC3E}">
        <p14:creationId xmlns:p14="http://schemas.microsoft.com/office/powerpoint/2010/main" val="274886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theory, the final dataset of equipment pictures will be with a fixed size of source and target images, as well as the number of labels annotated. Class distribution will also be of a fixed size.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thing here that might be relevant to us is that the environment of the real pictures is changing due to different lighting, weather etc. Therefore, </a:t>
            </a:r>
            <a:r>
              <a:rPr lang="en-US" b="1" dirty="0"/>
              <a:t>continuous and test time adaptation sounds relevant to our case. </a:t>
            </a:r>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12</a:t>
            </a:fld>
            <a:endParaRPr lang="en-GB"/>
          </a:p>
        </p:txBody>
      </p:sp>
    </p:spTree>
    <p:extLst>
      <p:ext uri="{BB962C8B-B14F-4D97-AF65-F5344CB8AC3E}">
        <p14:creationId xmlns:p14="http://schemas.microsoft.com/office/powerpoint/2010/main" val="157516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Convert one of the top performing implementations of Domain</a:t>
            </a:r>
          </a:p>
          <a:p>
            <a:pPr lvl="1"/>
            <a:r>
              <a:rPr lang="en-US" dirty="0"/>
              <a:t> Adaptation in classification problems </a:t>
            </a:r>
            <a:r>
              <a:rPr lang="en-US" sz="1200" dirty="0">
                <a:hlinkClick r:id="rId3"/>
              </a:rPr>
              <a:t>[2]</a:t>
            </a:r>
            <a:r>
              <a:rPr lang="en-US" dirty="0"/>
              <a:t> on object detection problem by running it after the Region Proposal Network of Faster RCNN. </a:t>
            </a:r>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14</a:t>
            </a:fld>
            <a:endParaRPr lang="en-GB"/>
          </a:p>
        </p:txBody>
      </p:sp>
    </p:spTree>
    <p:extLst>
      <p:ext uri="{BB962C8B-B14F-4D97-AF65-F5344CB8AC3E}">
        <p14:creationId xmlns:p14="http://schemas.microsoft.com/office/powerpoint/2010/main" val="76174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16</a:t>
            </a:fld>
            <a:endParaRPr lang="en-GB"/>
          </a:p>
        </p:txBody>
      </p:sp>
    </p:spTree>
    <p:extLst>
      <p:ext uri="{BB962C8B-B14F-4D97-AF65-F5344CB8AC3E}">
        <p14:creationId xmlns:p14="http://schemas.microsoft.com/office/powerpoint/2010/main" val="174796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17</a:t>
            </a:fld>
            <a:endParaRPr lang="en-GB"/>
          </a:p>
        </p:txBody>
      </p:sp>
    </p:spTree>
    <p:extLst>
      <p:ext uri="{BB962C8B-B14F-4D97-AF65-F5344CB8AC3E}">
        <p14:creationId xmlns:p14="http://schemas.microsoft.com/office/powerpoint/2010/main" val="262102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two stage detector such as Faster RCNN uses a Region Proposal Network and a classifier based on the regions proposed. </a:t>
            </a:r>
          </a:p>
          <a:p>
            <a:r>
              <a:rPr lang="en-US" dirty="0"/>
              <a:t>The goal in a domain adaptation scenario is to reduce this distance, i.e., increase the domain classifier error. </a:t>
            </a:r>
          </a:p>
          <a:p>
            <a:r>
              <a:rPr lang="en-US" dirty="0"/>
              <a:t>The overall goal is to achieve a domain invariant feature space of a backbone neural network with the help of a neural network-based domain classifier. </a:t>
            </a:r>
          </a:p>
          <a:p>
            <a:endParaRPr lang="en-US" dirty="0"/>
          </a:p>
          <a:p>
            <a:r>
              <a:rPr lang="en-US" dirty="0"/>
              <a:t>The paper on the left proposes to utilize a GRL, which is placed after the feature maps are extracted. On the forward loop nothing happens, however, on the backpropagation loop the gradient of domain classifier loss is multiplied by -1. This allows us to learn domain invariant features and pass it to label classifier.  </a:t>
            </a:r>
          </a:p>
        </p:txBody>
      </p:sp>
      <p:sp>
        <p:nvSpPr>
          <p:cNvPr id="4" name="Slide Number Placeholder 3"/>
          <p:cNvSpPr>
            <a:spLocks noGrp="1"/>
          </p:cNvSpPr>
          <p:nvPr>
            <p:ph type="sldNum" sz="quarter" idx="5"/>
          </p:nvPr>
        </p:nvSpPr>
        <p:spPr/>
        <p:txBody>
          <a:bodyPr/>
          <a:lstStyle/>
          <a:p>
            <a:fld id="{BFA65666-2E3C-4570-823C-E08864C002B7}" type="slidenum">
              <a:rPr lang="en-GB" smtClean="0"/>
              <a:t>3</a:t>
            </a:fld>
            <a:endParaRPr lang="en-GB"/>
          </a:p>
        </p:txBody>
      </p:sp>
    </p:spTree>
    <p:extLst>
      <p:ext uri="{BB962C8B-B14F-4D97-AF65-F5344CB8AC3E}">
        <p14:creationId xmlns:p14="http://schemas.microsoft.com/office/powerpoint/2010/main" val="82706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reasons for picking this paper as an example. First, it achieves very good results on common datasets. Additionally, it compares the Adversarial training to the method in the paper that you suggested earlier (https://arxiv.org/abs/2106.05528)</a:t>
            </a:r>
          </a:p>
          <a:p>
            <a:endParaRPr lang="en-US" dirty="0"/>
          </a:p>
          <a:p>
            <a:r>
              <a:rPr lang="en-US" dirty="0"/>
              <a:t>Adversarial and contrastive learning</a:t>
            </a:r>
          </a:p>
          <a:p>
            <a:r>
              <a:rPr lang="en-US" dirty="0"/>
              <a:t>The main idea in max margin contrastive loss is to push features from the same class closer and push apart features belonging to different classes across domains. </a:t>
            </a:r>
          </a:p>
          <a:p>
            <a:r>
              <a:rPr lang="en-US" dirty="0"/>
              <a:t>(</a:t>
            </a:r>
            <a:r>
              <a:rPr lang="en-US" b="0" i="0" dirty="0">
                <a:solidFill>
                  <a:srgbClr val="292929"/>
                </a:solidFill>
                <a:effectLst/>
                <a:latin typeface="charter"/>
              </a:rPr>
              <a:t>It essentially equates the Euclidean distance between them if they have the same label (</a:t>
            </a:r>
            <a:r>
              <a:rPr lang="en-US" b="0" i="1" dirty="0" err="1">
                <a:solidFill>
                  <a:srgbClr val="292929"/>
                </a:solidFill>
                <a:effectLst/>
                <a:latin typeface="charter"/>
              </a:rPr>
              <a:t>y_i</a:t>
            </a:r>
            <a:r>
              <a:rPr lang="en-US" b="0" i="1" dirty="0">
                <a:solidFill>
                  <a:srgbClr val="292929"/>
                </a:solidFill>
                <a:effectLst/>
                <a:latin typeface="charter"/>
              </a:rPr>
              <a:t>=</a:t>
            </a:r>
            <a:r>
              <a:rPr lang="en-US" b="0" i="1" dirty="0" err="1">
                <a:solidFill>
                  <a:srgbClr val="292929"/>
                </a:solidFill>
                <a:effectLst/>
                <a:latin typeface="charter"/>
              </a:rPr>
              <a:t>y_j</a:t>
            </a:r>
            <a:r>
              <a:rPr lang="en-US" b="0" i="0" dirty="0">
                <a:solidFill>
                  <a:srgbClr val="292929"/>
                </a:solidFill>
                <a:effectLst/>
                <a:latin typeface="charter"/>
              </a:rPr>
              <a:t>) and is otherwise equivalent to </a:t>
            </a:r>
            <a:r>
              <a:rPr lang="en-US" b="0" i="0" u="sng" dirty="0">
                <a:effectLst/>
                <a:latin typeface="charter"/>
                <a:hlinkClick r:id="rId3"/>
              </a:rPr>
              <a:t>hinge loss</a:t>
            </a:r>
            <a:r>
              <a:rPr lang="en-US" dirty="0"/>
              <a:t>)</a:t>
            </a:r>
          </a:p>
          <a:p>
            <a:r>
              <a:rPr lang="en-US" dirty="0"/>
              <a:t>In the paper Adversarial training performed better than contrastive learning, therefore the authors proceeded with AT.</a:t>
            </a:r>
          </a:p>
          <a:p>
            <a:endParaRPr lang="en-US" dirty="0"/>
          </a:p>
          <a:p>
            <a:r>
              <a:rPr lang="en-US" dirty="0"/>
              <a:t>Starting bottom-up, each proposal is considered as an individual cluster. </a:t>
            </a:r>
          </a:p>
          <a:p>
            <a:r>
              <a:rPr lang="en-US" dirty="0"/>
              <a:t>Then, at each step, the two closest clusters according to a distance metric are merged together. </a:t>
            </a:r>
          </a:p>
          <a:p>
            <a:r>
              <a:rPr lang="en-US" dirty="0"/>
              <a:t>They utilize cosine distance as our merging metric</a:t>
            </a:r>
          </a:p>
        </p:txBody>
      </p:sp>
      <p:sp>
        <p:nvSpPr>
          <p:cNvPr id="4" name="Slide Number Placeholder 3"/>
          <p:cNvSpPr>
            <a:spLocks noGrp="1"/>
          </p:cNvSpPr>
          <p:nvPr>
            <p:ph type="sldNum" sz="quarter" idx="5"/>
          </p:nvPr>
        </p:nvSpPr>
        <p:spPr/>
        <p:txBody>
          <a:bodyPr/>
          <a:lstStyle/>
          <a:p>
            <a:fld id="{BFA65666-2E3C-4570-823C-E08864C002B7}" type="slidenum">
              <a:rPr lang="en-GB" smtClean="0"/>
              <a:t>4</a:t>
            </a:fld>
            <a:endParaRPr lang="en-GB"/>
          </a:p>
        </p:txBody>
      </p:sp>
    </p:spTree>
    <p:extLst>
      <p:ext uri="{BB962C8B-B14F-4D97-AF65-F5344CB8AC3E}">
        <p14:creationId xmlns:p14="http://schemas.microsoft.com/office/powerpoint/2010/main" val="372108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The robust learning approach consists of three phases. </a:t>
            </a:r>
          </a:p>
          <a:p>
            <a:r>
              <a:rPr lang="en-US" dirty="0"/>
              <a:t>In phase 1, a detection module is trained using labeled data in the source domain. </a:t>
            </a:r>
          </a:p>
          <a:p>
            <a:r>
              <a:rPr lang="en-US" dirty="0"/>
              <a:t>This detector is then used to generate noisy annotations for images in the target domain. </a:t>
            </a:r>
          </a:p>
          <a:p>
            <a:r>
              <a:rPr lang="en-US" dirty="0"/>
              <a:t>In phase 2, the annotations assigned in phase 1 are refined using a classification module. </a:t>
            </a:r>
          </a:p>
          <a:p>
            <a:r>
              <a:rPr lang="en-US" dirty="0"/>
              <a:t>Finally, in phase 3, the detector is retrained using the original labeled data and the refined machine-generated annotations in the target domain. </a:t>
            </a:r>
          </a:p>
          <a:p>
            <a:r>
              <a:rPr lang="en-US" dirty="0"/>
              <a:t>Retraining is formulated to account for the possibility of mislabeling.</a:t>
            </a:r>
          </a:p>
          <a:p>
            <a:endParaRPr lang="en-US" dirty="0"/>
          </a:p>
          <a:p>
            <a:endParaRPr lang="en-US" dirty="0"/>
          </a:p>
          <a:p>
            <a:endParaRPr lang="en-US" dirty="0"/>
          </a:p>
          <a:p>
            <a:r>
              <a:rPr lang="en-US" dirty="0"/>
              <a:t>We seek a distribution, q(</a:t>
            </a:r>
            <a:r>
              <a:rPr lang="en-US" dirty="0" err="1"/>
              <a:t>yc</a:t>
            </a:r>
            <a:r>
              <a:rPr lang="en-US" dirty="0"/>
              <a:t>), which is close to both the classification model of Faster R-CNN and the image classification model p </a:t>
            </a:r>
            <a:r>
              <a:rPr lang="en-US" dirty="0" err="1"/>
              <a:t>img</a:t>
            </a:r>
            <a:r>
              <a:rPr lang="en-US" dirty="0"/>
              <a:t>, that is trained in phase two. </a:t>
            </a:r>
          </a:p>
          <a:p>
            <a:r>
              <a:rPr lang="en-US" dirty="0"/>
              <a:t>The label (</a:t>
            </a:r>
            <a:r>
              <a:rPr lang="en-US" dirty="0" err="1"/>
              <a:t>yc</a:t>
            </a:r>
            <a:r>
              <a:rPr lang="en-US" dirty="0"/>
              <a:t>) and the box location/size (</a:t>
            </a:r>
            <a:r>
              <a:rPr lang="en-US" dirty="0" err="1"/>
              <a:t>yl</a:t>
            </a:r>
            <a:r>
              <a:rPr lang="en-US" dirty="0"/>
              <a:t>)</a:t>
            </a:r>
          </a:p>
          <a:p>
            <a:endParaRPr lang="en-US" dirty="0"/>
          </a:p>
          <a:p>
            <a:pPr algn="l" fontAlgn="base"/>
            <a:r>
              <a:rPr lang="en-US" b="1" dirty="0" err="1">
                <a:solidFill>
                  <a:srgbClr val="222222"/>
                </a:solidFill>
                <a:effectLst/>
                <a:latin typeface="Helvetica Neue"/>
              </a:rPr>
              <a:t>Kullback-Leibler</a:t>
            </a:r>
            <a:r>
              <a:rPr lang="en-US" b="1" dirty="0">
                <a:solidFill>
                  <a:srgbClr val="222222"/>
                </a:solidFill>
                <a:effectLst/>
                <a:latin typeface="Helvetica Neue"/>
              </a:rPr>
              <a:t> Divergence </a:t>
            </a:r>
          </a:p>
          <a:p>
            <a:pPr algn="l" fontAlgn="base"/>
            <a:r>
              <a:rPr lang="en-US" b="1" dirty="0">
                <a:solidFill>
                  <a:srgbClr val="222222"/>
                </a:solidFill>
                <a:effectLst/>
                <a:latin typeface="Helvetica Neue"/>
              </a:rPr>
              <a:t>https://machinelearningmastery.com/divergence-between-probability-distributions/</a:t>
            </a:r>
          </a:p>
          <a:p>
            <a:endParaRPr lang="en-US" dirty="0"/>
          </a:p>
          <a:p>
            <a:endParaRPr lang="en-US" dirty="0"/>
          </a:p>
          <a:p>
            <a:r>
              <a:rPr lang="en-US" dirty="0"/>
              <a:t>where α is a hyper-parameter that controls the trade-off between the two terms. α starts with a large value and it is gradually decreased to smaller values as the third phase training progresses</a:t>
            </a:r>
          </a:p>
          <a:p>
            <a:endParaRPr lang="en-US" dirty="0"/>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5</a:t>
            </a:fld>
            <a:endParaRPr lang="en-GB"/>
          </a:p>
        </p:txBody>
      </p:sp>
    </p:spTree>
    <p:extLst>
      <p:ext uri="{BB962C8B-B14F-4D97-AF65-F5344CB8AC3E}">
        <p14:creationId xmlns:p14="http://schemas.microsoft.com/office/powerpoint/2010/main" val="428155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progressive adaptation framework. The algorithm includes two stages of adaptation as shown in a) and b). In a), we first transform source images to generate synthetic ones by using the generator G learned via </a:t>
            </a:r>
            <a:r>
              <a:rPr lang="en-US" dirty="0" err="1"/>
              <a:t>CycleGAN</a:t>
            </a:r>
            <a:r>
              <a:rPr lang="en-US" dirty="0"/>
              <a:t> [36]. </a:t>
            </a:r>
          </a:p>
          <a:p>
            <a:endParaRPr lang="en-US" dirty="0"/>
          </a:p>
          <a:p>
            <a:r>
              <a:rPr lang="en-US" dirty="0"/>
              <a:t>Afterward, we use the labeled source domain and perform first stage adaptation to the synthetic domain. </a:t>
            </a:r>
          </a:p>
          <a:p>
            <a:endParaRPr lang="en-US" dirty="0"/>
          </a:p>
          <a:p>
            <a:r>
              <a:rPr lang="en-US" dirty="0"/>
              <a:t>Then in b), our model applies a second stage adaptation which takes the synthetic domain with labels inherited from the source and aligns the synthetic domain features with the target distribution. </a:t>
            </a:r>
          </a:p>
          <a:p>
            <a:endParaRPr lang="en-US" dirty="0"/>
          </a:p>
          <a:p>
            <a:r>
              <a:rPr lang="en-US" dirty="0"/>
              <a:t>In addition, a weight w is obtained from the discriminator </a:t>
            </a:r>
            <a:r>
              <a:rPr lang="en-US" dirty="0" err="1"/>
              <a:t>Dcycle</a:t>
            </a:r>
            <a:r>
              <a:rPr lang="en-US" dirty="0"/>
              <a:t> in </a:t>
            </a:r>
            <a:r>
              <a:rPr lang="en-US" dirty="0" err="1"/>
              <a:t>CycleGAN</a:t>
            </a:r>
            <a:r>
              <a:rPr lang="en-US" dirty="0"/>
              <a:t> to balance the synthetic image qualities in the detection loss. </a:t>
            </a:r>
          </a:p>
          <a:p>
            <a:endParaRPr lang="en-US" dirty="0"/>
          </a:p>
          <a:p>
            <a:r>
              <a:rPr lang="en-US" dirty="0"/>
              <a:t>The overall structure of our adaptation network is shown in c). Labeled and unlabeled images are both passed through the encoder network E to extract CNN features </a:t>
            </a:r>
            <a:r>
              <a:rPr lang="en-US" dirty="0" err="1"/>
              <a:t>featL</a:t>
            </a:r>
            <a:r>
              <a:rPr lang="en-US" dirty="0"/>
              <a:t> and </a:t>
            </a:r>
            <a:r>
              <a:rPr lang="en-US" dirty="0" err="1"/>
              <a:t>featU</a:t>
            </a:r>
            <a:r>
              <a:rPr lang="en-US" dirty="0"/>
              <a:t> . </a:t>
            </a:r>
          </a:p>
          <a:p>
            <a:endParaRPr lang="en-US" dirty="0"/>
          </a:p>
          <a:p>
            <a:r>
              <a:rPr lang="en-US" dirty="0"/>
              <a:t>We then use them to: 1) learn supervised object detection with the detector network from </a:t>
            </a:r>
            <a:r>
              <a:rPr lang="en-US" dirty="0" err="1"/>
              <a:t>featL</a:t>
            </a:r>
            <a:r>
              <a:rPr lang="en-US" dirty="0"/>
              <a:t>, and 2) forward both features to GRL and a domain discriminator, learning domain-invariant features in an adversarial manner. </a:t>
            </a:r>
          </a:p>
          <a:p>
            <a:endParaRPr lang="en-US" dirty="0"/>
          </a:p>
          <a:p>
            <a:endParaRPr lang="en-US" dirty="0"/>
          </a:p>
          <a:p>
            <a:r>
              <a:rPr lang="en-US" b="0" i="0" dirty="0">
                <a:solidFill>
                  <a:srgbClr val="111111"/>
                </a:solidFill>
                <a:effectLst/>
                <a:latin typeface="Roboto" panose="02000000000000000000" pitchFamily="2" charset="0"/>
              </a:rPr>
              <a:t>Cross-entropy loss, or log loss, </a:t>
            </a:r>
            <a:r>
              <a:rPr lang="en-US" b="1" i="0" dirty="0">
                <a:solidFill>
                  <a:srgbClr val="111111"/>
                </a:solidFill>
                <a:effectLst/>
                <a:latin typeface="Roboto" panose="02000000000000000000" pitchFamily="2" charset="0"/>
              </a:rPr>
              <a:t>measures the performance of a classification model</a:t>
            </a:r>
            <a:r>
              <a:rPr lang="en-US" b="0" i="0" dirty="0">
                <a:solidFill>
                  <a:srgbClr val="111111"/>
                </a:solidFill>
                <a:effectLst/>
                <a:latin typeface="Roboto" panose="02000000000000000000" pitchFamily="2" charset="0"/>
              </a:rPr>
              <a:t> whose output is a probability value between 0 and 1. Cross-entropy loss increases as the predicted probability diverges from the actual label. </a:t>
            </a:r>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6</a:t>
            </a:fld>
            <a:endParaRPr lang="en-GB"/>
          </a:p>
        </p:txBody>
      </p:sp>
    </p:spTree>
    <p:extLst>
      <p:ext uri="{BB962C8B-B14F-4D97-AF65-F5344CB8AC3E}">
        <p14:creationId xmlns:p14="http://schemas.microsoft.com/office/powerpoint/2010/main" val="142989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distinctively shift the source domain, we consider two factors in the objective function, i.e., color preservation and reconstruction.</a:t>
            </a:r>
          </a:p>
          <a:p>
            <a:endParaRPr lang="en-US" dirty="0"/>
          </a:p>
          <a:p>
            <a:endParaRPr lang="en-US" dirty="0"/>
          </a:p>
          <a:p>
            <a:r>
              <a:rPr lang="en-US" dirty="0"/>
              <a:t>Color preservation loss (on average the color diversity should be the same)</a:t>
            </a:r>
          </a:p>
          <a:p>
            <a:r>
              <a:rPr lang="en-US" dirty="0"/>
              <a:t>Inverse translation loss</a:t>
            </a:r>
          </a:p>
        </p:txBody>
      </p:sp>
      <p:sp>
        <p:nvSpPr>
          <p:cNvPr id="4" name="Slide Number Placeholder 3"/>
          <p:cNvSpPr>
            <a:spLocks noGrp="1"/>
          </p:cNvSpPr>
          <p:nvPr>
            <p:ph type="sldNum" sz="quarter" idx="5"/>
          </p:nvPr>
        </p:nvSpPr>
        <p:spPr/>
        <p:txBody>
          <a:bodyPr/>
          <a:lstStyle/>
          <a:p>
            <a:fld id="{BFA65666-2E3C-4570-823C-E08864C002B7}" type="slidenum">
              <a:rPr lang="en-GB" smtClean="0"/>
              <a:t>7</a:t>
            </a:fld>
            <a:endParaRPr lang="en-GB"/>
          </a:p>
        </p:txBody>
      </p:sp>
    </p:spTree>
    <p:extLst>
      <p:ext uri="{BB962C8B-B14F-4D97-AF65-F5344CB8AC3E}">
        <p14:creationId xmlns:p14="http://schemas.microsoft.com/office/powerpoint/2010/main" val="73941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inputs of two different augmentations for the same unlabeled sample, teacher and student models should produce similar predicted probabilities.</a:t>
            </a:r>
          </a:p>
          <a:p>
            <a:endParaRPr lang="en-US" dirty="0"/>
          </a:p>
          <a:p>
            <a:r>
              <a:rPr lang="en-US" dirty="0"/>
              <a:t>We are treating each region in teacher/student as one vertex and obtaining the affinity matrix whose entry measures the similarities between every two regions. </a:t>
            </a:r>
          </a:p>
          <a:p>
            <a:endParaRPr lang="en-US" dirty="0"/>
          </a:p>
          <a:p>
            <a:r>
              <a:rPr lang="en-US" dirty="0"/>
              <a:t>three consistency regularizations: </a:t>
            </a:r>
          </a:p>
          <a:p>
            <a:r>
              <a:rPr lang="en-US" dirty="0"/>
              <a:t>1) region-level consistency to align the region-level predictions of the vertices in teacher and student graphs sharing the same spatial location – Average RMS(</a:t>
            </a:r>
            <a:r>
              <a:rPr lang="en-US" dirty="0" err="1"/>
              <a:t>E_teach</a:t>
            </a:r>
            <a:r>
              <a:rPr lang="en-US" dirty="0"/>
              <a:t>, </a:t>
            </a:r>
            <a:r>
              <a:rPr lang="en-US" dirty="0" err="1"/>
              <a:t>E_stud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inter-graph consistency for matching the graph structures (i.e., the affinity matrices) of teacher and student graphs – Average RMS(</a:t>
            </a:r>
            <a:r>
              <a:rPr lang="en-US" dirty="0" err="1"/>
              <a:t>aff_teach</a:t>
            </a:r>
            <a:r>
              <a:rPr lang="en-US" dirty="0"/>
              <a:t>, </a:t>
            </a:r>
            <a:r>
              <a:rPr lang="en-US" dirty="0" err="1"/>
              <a:t>aff_stud</a:t>
            </a:r>
            <a:r>
              <a:rPr lang="en-US" dirty="0"/>
              <a:t>)</a:t>
            </a:r>
          </a:p>
          <a:p>
            <a:r>
              <a:rPr lang="en-US" dirty="0"/>
              <a:t>3) intra-graph consistency to enhance the similarity between regions belonging to the same class within the graph of student.</a:t>
            </a:r>
          </a:p>
        </p:txBody>
      </p:sp>
      <p:sp>
        <p:nvSpPr>
          <p:cNvPr id="4" name="Slide Number Placeholder 3"/>
          <p:cNvSpPr>
            <a:spLocks noGrp="1"/>
          </p:cNvSpPr>
          <p:nvPr>
            <p:ph type="sldNum" sz="quarter" idx="5"/>
          </p:nvPr>
        </p:nvSpPr>
        <p:spPr/>
        <p:txBody>
          <a:bodyPr/>
          <a:lstStyle/>
          <a:p>
            <a:fld id="{BFA65666-2E3C-4570-823C-E08864C002B7}" type="slidenum">
              <a:rPr lang="en-GB" smtClean="0"/>
              <a:t>8</a:t>
            </a:fld>
            <a:endParaRPr lang="en-GB"/>
          </a:p>
        </p:txBody>
      </p:sp>
    </p:spTree>
    <p:extLst>
      <p:ext uri="{BB962C8B-B14F-4D97-AF65-F5344CB8AC3E}">
        <p14:creationId xmlns:p14="http://schemas.microsoft.com/office/powerpoint/2010/main" val="277095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9</a:t>
            </a:fld>
            <a:endParaRPr lang="en-GB"/>
          </a:p>
        </p:txBody>
      </p:sp>
    </p:spTree>
    <p:extLst>
      <p:ext uri="{BB962C8B-B14F-4D97-AF65-F5344CB8AC3E}">
        <p14:creationId xmlns:p14="http://schemas.microsoft.com/office/powerpoint/2010/main" val="121627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RCNN is a de facto object detection framework in domain adaptation applications.</a:t>
            </a:r>
          </a:p>
          <a:p>
            <a:r>
              <a:rPr lang="en-US" dirty="0"/>
              <a:t>Only a few examples use one stage detectors.</a:t>
            </a:r>
          </a:p>
        </p:txBody>
      </p:sp>
      <p:sp>
        <p:nvSpPr>
          <p:cNvPr id="4" name="Slide Number Placeholder 3"/>
          <p:cNvSpPr>
            <a:spLocks noGrp="1"/>
          </p:cNvSpPr>
          <p:nvPr>
            <p:ph type="sldNum" sz="quarter" idx="5"/>
          </p:nvPr>
        </p:nvSpPr>
        <p:spPr/>
        <p:txBody>
          <a:bodyPr/>
          <a:lstStyle/>
          <a:p>
            <a:fld id="{BFA65666-2E3C-4570-823C-E08864C002B7}" type="slidenum">
              <a:rPr lang="en-GB" smtClean="0"/>
              <a:t>10</a:t>
            </a:fld>
            <a:endParaRPr lang="en-GB"/>
          </a:p>
        </p:txBody>
      </p:sp>
    </p:spTree>
    <p:extLst>
      <p:ext uri="{BB962C8B-B14F-4D97-AF65-F5344CB8AC3E}">
        <p14:creationId xmlns:p14="http://schemas.microsoft.com/office/powerpoint/2010/main" val="742954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43AE1EE5-704F-42EB-9563-B47F668A144D}" type="datetime4">
              <a:rPr lang="en-US" smtClean="0"/>
              <a:t>May 4,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EB2814"/>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995580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477A29C4-9108-4174-ABED-620526201FBA}" type="datetime4">
              <a:rPr lang="en-US" smtClean="0"/>
              <a:t>May 4,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solidFill>
                  <a:srgbClr val="000000"/>
                </a:solidFill>
              </a:defRPr>
            </a:lvl1pPr>
          </a:lstStyle>
          <a:p>
            <a:r>
              <a:rPr lang="en-GB"/>
              <a:t>UNRESTRICTED</a:t>
            </a:r>
          </a:p>
        </p:txBody>
      </p:sp>
      <p:grpSp>
        <p:nvGrpSpPr>
          <p:cNvPr id="132" name="Group 131">
            <a:extLst>
              <a:ext uri="{FF2B5EF4-FFF2-40B4-BE49-F238E27FC236}">
                <a16:creationId xmlns:a16="http://schemas.microsoft.com/office/drawing/2014/main" id="{B665FD7B-7768-4C90-BC1D-6BBA98661762}"/>
              </a:ext>
            </a:extLst>
          </p:cNvPr>
          <p:cNvGrpSpPr/>
          <p:nvPr/>
        </p:nvGrpSpPr>
        <p:grpSpPr>
          <a:xfrm>
            <a:off x="51939" y="-4193"/>
            <a:ext cx="5390047" cy="6615278"/>
            <a:chOff x="51939" y="-4193"/>
            <a:chExt cx="5390047" cy="6615278"/>
          </a:xfrm>
        </p:grpSpPr>
        <p:grpSp>
          <p:nvGrpSpPr>
            <p:cNvPr id="133" name="Points">
              <a:extLst>
                <a:ext uri="{FF2B5EF4-FFF2-40B4-BE49-F238E27FC236}">
                  <a16:creationId xmlns:a16="http://schemas.microsoft.com/office/drawing/2014/main" id="{600D9296-4E0F-4B59-BF25-F3FD295241DE}"/>
                </a:ext>
              </a:extLst>
            </p:cNvPr>
            <p:cNvGrpSpPr>
              <a:grpSpLocks noChangeAspect="1"/>
            </p:cNvGrpSpPr>
            <p:nvPr/>
          </p:nvGrpSpPr>
          <p:grpSpPr bwMode="black">
            <a:xfrm>
              <a:off x="332753" y="246915"/>
              <a:ext cx="5109233" cy="6364170"/>
              <a:chOff x="332710" y="246915"/>
              <a:chExt cx="5108568" cy="6364170"/>
            </a:xfrm>
          </p:grpSpPr>
          <p:sp>
            <p:nvSpPr>
              <p:cNvPr id="135" name="Freihandform: Form 192">
                <a:extLst>
                  <a:ext uri="{FF2B5EF4-FFF2-40B4-BE49-F238E27FC236}">
                    <a16:creationId xmlns:a16="http://schemas.microsoft.com/office/drawing/2014/main" id="{F0DDA634-71A0-4667-A083-B2B9FBBCF11A}"/>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195">
                <a:extLst>
                  <a:ext uri="{FF2B5EF4-FFF2-40B4-BE49-F238E27FC236}">
                    <a16:creationId xmlns:a16="http://schemas.microsoft.com/office/drawing/2014/main" id="{6D476E33-574D-47BF-8F61-A117947E9604}"/>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198">
                <a:extLst>
                  <a:ext uri="{FF2B5EF4-FFF2-40B4-BE49-F238E27FC236}">
                    <a16:creationId xmlns:a16="http://schemas.microsoft.com/office/drawing/2014/main" id="{48489178-75A2-4788-BB2D-ECC0144BAB92}"/>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199">
                <a:extLst>
                  <a:ext uri="{FF2B5EF4-FFF2-40B4-BE49-F238E27FC236}">
                    <a16:creationId xmlns:a16="http://schemas.microsoft.com/office/drawing/2014/main" id="{39322C6F-EB30-445F-B1F3-61B4D33991BB}"/>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00">
                <a:extLst>
                  <a:ext uri="{FF2B5EF4-FFF2-40B4-BE49-F238E27FC236}">
                    <a16:creationId xmlns:a16="http://schemas.microsoft.com/office/drawing/2014/main" id="{7B2A5221-BA4F-4B83-8DCB-A9237C945D68}"/>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01">
                <a:extLst>
                  <a:ext uri="{FF2B5EF4-FFF2-40B4-BE49-F238E27FC236}">
                    <a16:creationId xmlns:a16="http://schemas.microsoft.com/office/drawing/2014/main" id="{AEB3C76B-0976-4971-A3FC-A438A0BF2CA0}"/>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02">
                <a:extLst>
                  <a:ext uri="{FF2B5EF4-FFF2-40B4-BE49-F238E27FC236}">
                    <a16:creationId xmlns:a16="http://schemas.microsoft.com/office/drawing/2014/main" id="{352A6749-FEA0-4C57-8ACF-D2CC4F34DA4D}"/>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2" name="Freihandform: Form 203">
                <a:extLst>
                  <a:ext uri="{FF2B5EF4-FFF2-40B4-BE49-F238E27FC236}">
                    <a16:creationId xmlns:a16="http://schemas.microsoft.com/office/drawing/2014/main" id="{D1BFDC84-E583-4E58-8A23-2C04086E51D3}"/>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04">
                <a:extLst>
                  <a:ext uri="{FF2B5EF4-FFF2-40B4-BE49-F238E27FC236}">
                    <a16:creationId xmlns:a16="http://schemas.microsoft.com/office/drawing/2014/main" id="{6CDD37E2-2705-4BF5-BF0E-3B59EFCE8C7A}"/>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4" name="Gruppieren 6">
                <a:extLst>
                  <a:ext uri="{FF2B5EF4-FFF2-40B4-BE49-F238E27FC236}">
                    <a16:creationId xmlns:a16="http://schemas.microsoft.com/office/drawing/2014/main" id="{F2C43F2D-68B5-45C8-9A69-CAF314B68103}"/>
                  </a:ext>
                </a:extLst>
              </p:cNvPr>
              <p:cNvGrpSpPr/>
              <p:nvPr/>
            </p:nvGrpSpPr>
            <p:grpSpPr bwMode="black">
              <a:xfrm>
                <a:off x="2821690" y="2747012"/>
                <a:ext cx="119491" cy="3864073"/>
                <a:chOff x="2260962" y="2924915"/>
                <a:chExt cx="119491" cy="3864073"/>
              </a:xfrm>
            </p:grpSpPr>
            <p:sp>
              <p:nvSpPr>
                <p:cNvPr id="161" name="Freihandform: Form 190">
                  <a:extLst>
                    <a:ext uri="{FF2B5EF4-FFF2-40B4-BE49-F238E27FC236}">
                      <a16:creationId xmlns:a16="http://schemas.microsoft.com/office/drawing/2014/main" id="{FE64A109-1B24-4188-AEF2-1274D07D39BF}"/>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2" name="Freihandform: Form 193">
                  <a:extLst>
                    <a:ext uri="{FF2B5EF4-FFF2-40B4-BE49-F238E27FC236}">
                      <a16:creationId xmlns:a16="http://schemas.microsoft.com/office/drawing/2014/main" id="{E76F55AC-1F74-4FDC-AC0F-11138CF4278A}"/>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3" name="Freihandform: Form 196">
                  <a:extLst>
                    <a:ext uri="{FF2B5EF4-FFF2-40B4-BE49-F238E27FC236}">
                      <a16:creationId xmlns:a16="http://schemas.microsoft.com/office/drawing/2014/main" id="{46C84B36-67E0-4073-A4AA-07328E8A38E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4" name="Freihandform: Form 206">
                  <a:extLst>
                    <a:ext uri="{FF2B5EF4-FFF2-40B4-BE49-F238E27FC236}">
                      <a16:creationId xmlns:a16="http://schemas.microsoft.com/office/drawing/2014/main" id="{9044370B-ADB9-48F8-94C4-1DF1C9CF923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5" name="Gruppieren 7">
                <a:extLst>
                  <a:ext uri="{FF2B5EF4-FFF2-40B4-BE49-F238E27FC236}">
                    <a16:creationId xmlns:a16="http://schemas.microsoft.com/office/drawing/2014/main" id="{51602769-E649-4BA8-9118-E983A7E5F401}"/>
                  </a:ext>
                </a:extLst>
              </p:cNvPr>
              <p:cNvGrpSpPr/>
              <p:nvPr/>
            </p:nvGrpSpPr>
            <p:grpSpPr bwMode="black">
              <a:xfrm>
                <a:off x="4071634" y="2747012"/>
                <a:ext cx="119491" cy="3864073"/>
                <a:chOff x="3510906" y="2924915"/>
                <a:chExt cx="119491" cy="3864073"/>
              </a:xfrm>
            </p:grpSpPr>
            <p:sp>
              <p:nvSpPr>
                <p:cNvPr id="157" name="Freihandform: Form 191">
                  <a:extLst>
                    <a:ext uri="{FF2B5EF4-FFF2-40B4-BE49-F238E27FC236}">
                      <a16:creationId xmlns:a16="http://schemas.microsoft.com/office/drawing/2014/main" id="{1BFAC028-146C-4142-9313-558F64C96DB9}"/>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8" name="Freihandform: Form 194">
                  <a:extLst>
                    <a:ext uri="{FF2B5EF4-FFF2-40B4-BE49-F238E27FC236}">
                      <a16:creationId xmlns:a16="http://schemas.microsoft.com/office/drawing/2014/main" id="{4FAF35B5-9CC7-4C56-B3F4-D4456C843FDB}"/>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9" name="Freihandform: Form 197">
                  <a:extLst>
                    <a:ext uri="{FF2B5EF4-FFF2-40B4-BE49-F238E27FC236}">
                      <a16:creationId xmlns:a16="http://schemas.microsoft.com/office/drawing/2014/main" id="{99EE1AA8-F289-4424-B6C0-9EE5B6354A8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0" name="Freihandform: Form 207">
                  <a:extLst>
                    <a:ext uri="{FF2B5EF4-FFF2-40B4-BE49-F238E27FC236}">
                      <a16:creationId xmlns:a16="http://schemas.microsoft.com/office/drawing/2014/main" id="{426FAC1F-7DD5-4C38-8B56-1A21A078EDB4}"/>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46" name="Freihandform: Form 208">
                <a:extLst>
                  <a:ext uri="{FF2B5EF4-FFF2-40B4-BE49-F238E27FC236}">
                    <a16:creationId xmlns:a16="http://schemas.microsoft.com/office/drawing/2014/main" id="{A5A2FBB3-DB74-4D92-935A-5E1D56AAE239}"/>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7" name="Gruppieren 209">
                <a:extLst>
                  <a:ext uri="{FF2B5EF4-FFF2-40B4-BE49-F238E27FC236}">
                    <a16:creationId xmlns:a16="http://schemas.microsoft.com/office/drawing/2014/main" id="{A54A7B8F-6EEC-4815-AC5E-D6B6031A6115}"/>
                  </a:ext>
                </a:extLst>
              </p:cNvPr>
              <p:cNvGrpSpPr/>
              <p:nvPr/>
            </p:nvGrpSpPr>
            <p:grpSpPr bwMode="black">
              <a:xfrm>
                <a:off x="1574303" y="2747012"/>
                <a:ext cx="119491" cy="3864073"/>
                <a:chOff x="2260962" y="2924915"/>
                <a:chExt cx="119491" cy="3864073"/>
              </a:xfrm>
            </p:grpSpPr>
            <p:sp>
              <p:nvSpPr>
                <p:cNvPr id="153" name="Freihandform: Form 210">
                  <a:extLst>
                    <a:ext uri="{FF2B5EF4-FFF2-40B4-BE49-F238E27FC236}">
                      <a16:creationId xmlns:a16="http://schemas.microsoft.com/office/drawing/2014/main" id="{DBF7D56E-F0D1-4221-B563-A8F69F491994}"/>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4" name="Freihandform: Form 211">
                  <a:extLst>
                    <a:ext uri="{FF2B5EF4-FFF2-40B4-BE49-F238E27FC236}">
                      <a16:creationId xmlns:a16="http://schemas.microsoft.com/office/drawing/2014/main" id="{2924CA94-06ED-4BCF-9318-750278697BA9}"/>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5" name="Freihandform: Form 212">
                  <a:extLst>
                    <a:ext uri="{FF2B5EF4-FFF2-40B4-BE49-F238E27FC236}">
                      <a16:creationId xmlns:a16="http://schemas.microsoft.com/office/drawing/2014/main" id="{5E123054-219B-4D3E-837F-6A4C039EC669}"/>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6" name="Freihandform: Form 213">
                  <a:extLst>
                    <a:ext uri="{FF2B5EF4-FFF2-40B4-BE49-F238E27FC236}">
                      <a16:creationId xmlns:a16="http://schemas.microsoft.com/office/drawing/2014/main" id="{21FD1872-26DB-48E4-A145-081A5BD7CFEA}"/>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8" name="Gruppieren 219">
                <a:extLst>
                  <a:ext uri="{FF2B5EF4-FFF2-40B4-BE49-F238E27FC236}">
                    <a16:creationId xmlns:a16="http://schemas.microsoft.com/office/drawing/2014/main" id="{85C65DA8-8C45-4ADF-931C-31D04D2690EA}"/>
                  </a:ext>
                </a:extLst>
              </p:cNvPr>
              <p:cNvGrpSpPr/>
              <p:nvPr/>
            </p:nvGrpSpPr>
            <p:grpSpPr bwMode="black">
              <a:xfrm>
                <a:off x="332710" y="2747012"/>
                <a:ext cx="119491" cy="3864073"/>
                <a:chOff x="2260962" y="2924915"/>
                <a:chExt cx="119491" cy="3864073"/>
              </a:xfrm>
            </p:grpSpPr>
            <p:sp>
              <p:nvSpPr>
                <p:cNvPr id="149" name="Freihandform: Form 220">
                  <a:extLst>
                    <a:ext uri="{FF2B5EF4-FFF2-40B4-BE49-F238E27FC236}">
                      <a16:creationId xmlns:a16="http://schemas.microsoft.com/office/drawing/2014/main" id="{8B6074FF-00DE-4807-A1FC-5163A5AD741E}"/>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0" name="Freihandform: Form 221">
                  <a:extLst>
                    <a:ext uri="{FF2B5EF4-FFF2-40B4-BE49-F238E27FC236}">
                      <a16:creationId xmlns:a16="http://schemas.microsoft.com/office/drawing/2014/main" id="{D408089E-5FD7-42DE-B14A-2EFA4A64AF94}"/>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1" name="Freihandform: Form 222">
                  <a:extLst>
                    <a:ext uri="{FF2B5EF4-FFF2-40B4-BE49-F238E27FC236}">
                      <a16:creationId xmlns:a16="http://schemas.microsoft.com/office/drawing/2014/main" id="{BF53F233-D9B0-43CC-A316-DBAB8E014161}"/>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2" name="Freihandform: Form 223">
                  <a:extLst>
                    <a:ext uri="{FF2B5EF4-FFF2-40B4-BE49-F238E27FC236}">
                      <a16:creationId xmlns:a16="http://schemas.microsoft.com/office/drawing/2014/main" id="{A3E2F319-D1CD-4F73-BE69-AEDF58CA828C}"/>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pic>
          <p:nvPicPr>
            <p:cNvPr id="134" name="Picture 133">
              <a:extLst>
                <a:ext uri="{FF2B5EF4-FFF2-40B4-BE49-F238E27FC236}">
                  <a16:creationId xmlns:a16="http://schemas.microsoft.com/office/drawing/2014/main" id="{C2167F00-1C65-4B25-AEF6-E5C82EF54A3E}"/>
                </a:ext>
              </a:extLst>
            </p:cNvPr>
            <p:cNvPicPr>
              <a:picLocks noChangeAspect="1"/>
            </p:cNvPicPr>
            <p:nvPr/>
          </p:nvPicPr>
          <p:blipFill rotWithShape="1">
            <a:blip r:embed="rId2"/>
            <a:srcRect l="66913" t="74435"/>
            <a:stretch/>
          </p:blipFill>
          <p:spPr>
            <a:xfrm>
              <a:off x="51939" y="-4193"/>
              <a:ext cx="1690349" cy="1625568"/>
            </a:xfrm>
            <a:prstGeom prst="rect">
              <a:avLst/>
            </a:prstGeom>
          </p:spPr>
        </p:pic>
      </p:grpSp>
    </p:spTree>
    <p:extLst>
      <p:ext uri="{BB962C8B-B14F-4D97-AF65-F5344CB8AC3E}">
        <p14:creationId xmlns:p14="http://schemas.microsoft.com/office/powerpoint/2010/main" val="121924037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1AA7E-AC73-49A0-8B61-160B694B7244}"/>
              </a:ext>
            </a:extLst>
          </p:cNvPr>
          <p:cNvSpPr>
            <a:spLocks noGrp="1"/>
          </p:cNvSpPr>
          <p:nvPr>
            <p:ph type="dt" sz="half" idx="20"/>
          </p:nvPr>
        </p:nvSpPr>
        <p:spPr/>
        <p:txBody>
          <a:bodyPr/>
          <a:lstStyle>
            <a:lvl1pPr>
              <a:defRPr>
                <a:noFill/>
              </a:defRPr>
            </a:lvl1pPr>
          </a:lstStyle>
          <a:p>
            <a:fld id="{9B7538CC-BAF0-4E0E-A3E7-CBD5BD075F2A}" type="datetime4">
              <a:rPr lang="en-US" smtClean="0"/>
              <a:t>May 4, 2022</a:t>
            </a:fld>
            <a:endParaRPr lang="en-GB"/>
          </a:p>
        </p:txBody>
      </p:sp>
      <p:sp>
        <p:nvSpPr>
          <p:cNvPr id="5" name="Slide Number Placeholder 4">
            <a:extLst>
              <a:ext uri="{FF2B5EF4-FFF2-40B4-BE49-F238E27FC236}">
                <a16:creationId xmlns:a16="http://schemas.microsoft.com/office/drawing/2014/main" id="{22ED21C1-9753-48EC-8B40-0187912EEBE1}"/>
              </a:ext>
            </a:extLst>
          </p:cNvPr>
          <p:cNvSpPr>
            <a:spLocks noGrp="1"/>
          </p:cNvSpPr>
          <p:nvPr>
            <p:ph type="sldNum" sz="quarter" idx="22"/>
          </p:nvPr>
        </p:nvSpPr>
        <p:spPr/>
        <p:txBody>
          <a:bodyPr/>
          <a:lstStyle>
            <a:lvl1pPr>
              <a:defRPr>
                <a:noFill/>
              </a:defRPr>
            </a:lvl1pPr>
          </a:lstStyle>
          <a:p>
            <a:fld id="{66DE0A1B-740E-42D4-B16F-ED5AF3A0B271}" type="slidenum">
              <a:rPr lang="en-GB" smtClean="0"/>
              <a:t>‹#›</a:t>
            </a:fld>
            <a:endParaRPr lang="en-GB"/>
          </a:p>
        </p:txBody>
      </p:sp>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Picture</a:t>
            </a:r>
          </a:p>
        </p:txBody>
      </p:sp>
      <p:sp>
        <p:nvSpPr>
          <p:cNvPr id="40" name="Logo">
            <a:extLst>
              <a:ext uri="{FF2B5EF4-FFF2-40B4-BE49-F238E27FC236}">
                <a16:creationId xmlns:a16="http://schemas.microsoft.com/office/drawing/2014/main" id="{5B716C76-E606-4246-8C5C-F31D397369F8}"/>
              </a:ext>
            </a:extLst>
          </p:cNvPr>
          <p:cNvSpPr>
            <a:spLocks noGrp="1" noChangeAspect="1"/>
          </p:cNvSpPr>
          <p:nvPr>
            <p:ph type="body" sz="quarter" idx="19" hasCustomPrompt="1"/>
          </p:nvPr>
        </p:nvSpPr>
        <p:spPr bwMode="black">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0" name="Footer Placeholder 2">
            <a:extLst>
              <a:ext uri="{FF2B5EF4-FFF2-40B4-BE49-F238E27FC236}">
                <a16:creationId xmlns:a16="http://schemas.microsoft.com/office/drawing/2014/main" id="{974C7E89-E3C9-425D-AB14-25FDAC3788E4}"/>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9" name="Headline">
            <a:extLst>
              <a:ext uri="{FF2B5EF4-FFF2-40B4-BE49-F238E27FC236}">
                <a16:creationId xmlns:a16="http://schemas.microsoft.com/office/drawing/2014/main" id="{DBBEB59D-EB5A-482B-9361-BACD89F90E0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13" name="Subtitle 307">
            <a:extLst>
              <a:ext uri="{FF2B5EF4-FFF2-40B4-BE49-F238E27FC236}">
                <a16:creationId xmlns:a16="http://schemas.microsoft.com/office/drawing/2014/main" id="{04389794-34FF-4601-8731-0AE296BD22F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8310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vider Picture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181EC3-5D0B-4B5B-8621-4BA0AE8A07D1}"/>
              </a:ext>
            </a:extLst>
          </p:cNvPr>
          <p:cNvSpPr>
            <a:spLocks noGrp="1"/>
          </p:cNvSpPr>
          <p:nvPr>
            <p:ph type="dt" sz="half" idx="22"/>
          </p:nvPr>
        </p:nvSpPr>
        <p:spPr/>
        <p:txBody>
          <a:bodyPr/>
          <a:lstStyle/>
          <a:p>
            <a:fld id="{F8C9B432-25D3-4796-9929-63776D252E88}" type="datetime4">
              <a:rPr lang="en-US" smtClean="0"/>
              <a:t>May 4, 2022</a:t>
            </a:fld>
            <a:endParaRPr lang="en-GB"/>
          </a:p>
        </p:txBody>
      </p:sp>
      <p:sp>
        <p:nvSpPr>
          <p:cNvPr id="4" name="Slide Number Placeholder 3">
            <a:extLst>
              <a:ext uri="{FF2B5EF4-FFF2-40B4-BE49-F238E27FC236}">
                <a16:creationId xmlns:a16="http://schemas.microsoft.com/office/drawing/2014/main" id="{6008E578-D9EA-4CB0-B60F-423EC045E59C}"/>
              </a:ext>
            </a:extLst>
          </p:cNvPr>
          <p:cNvSpPr>
            <a:spLocks noGrp="1"/>
          </p:cNvSpPr>
          <p:nvPr>
            <p:ph type="sldNum" sz="quarter" idx="24"/>
          </p:nvPr>
        </p:nvSpPr>
        <p:spPr/>
        <p:txBody>
          <a:bodyPr/>
          <a:lstStyle/>
          <a:p>
            <a:fld id="{66DE0A1B-740E-42D4-B16F-ED5AF3A0B271}" type="slidenum">
              <a:rPr lang="en-GB" smtClean="0"/>
              <a:t>‹#›</a:t>
            </a:fld>
            <a:endParaRPr lang="en-GB"/>
          </a:p>
        </p:txBody>
      </p:sp>
      <p:sp>
        <p:nvSpPr>
          <p:cNvPr id="180" name="Picture">
            <a:extLst>
              <a:ext uri="{FF2B5EF4-FFF2-40B4-BE49-F238E27FC236}">
                <a16:creationId xmlns:a16="http://schemas.microsoft.com/office/drawing/2014/main" id="{C9E1B482-6F7B-4018-81B5-503FC40D38ED}"/>
              </a:ext>
            </a:extLst>
          </p:cNvPr>
          <p:cNvSpPr>
            <a:spLocks noGrp="1" noChangeAspect="1"/>
          </p:cNvSpPr>
          <p:nvPr>
            <p:ph type="pic" sz="quarter" idx="21" hasCustomPrompt="1"/>
          </p:nvPr>
        </p:nvSpPr>
        <p:spPr bwMode="gray">
          <a:xfrm>
            <a:off x="0" y="0"/>
            <a:ext cx="5915978" cy="6858000"/>
          </a:xfrm>
          <a:custGeom>
            <a:avLst/>
            <a:gdLst>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1056585 h 6858000"/>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0 h 6858000"/>
              <a:gd name="connsiteX0" fmla="*/ 0 w 5915208"/>
              <a:gd name="connsiteY0" fmla="*/ 0 h 6858000"/>
              <a:gd name="connsiteX1" fmla="*/ 18001 w 5915208"/>
              <a:gd name="connsiteY1" fmla="*/ 0 h 6858000"/>
              <a:gd name="connsiteX2" fmla="*/ 5111999 w 5915208"/>
              <a:gd name="connsiteY2" fmla="*/ 0 h 6858000"/>
              <a:gd name="connsiteX3" fmla="*/ 5897207 w 5915208"/>
              <a:gd name="connsiteY3" fmla="*/ 0 h 6858000"/>
              <a:gd name="connsiteX4" fmla="*/ 5915208 w 5915208"/>
              <a:gd name="connsiteY4" fmla="*/ 0 h 6858000"/>
              <a:gd name="connsiteX5" fmla="*/ 5915208 w 5915208"/>
              <a:gd name="connsiteY5" fmla="*/ 213399 h 6858000"/>
              <a:gd name="connsiteX6" fmla="*/ 5915208 w 5915208"/>
              <a:gd name="connsiteY6" fmla="*/ 1056585 h 6858000"/>
              <a:gd name="connsiteX7" fmla="*/ 5915208 w 5915208"/>
              <a:gd name="connsiteY7" fmla="*/ 1269984 h 6858000"/>
              <a:gd name="connsiteX8" fmla="*/ 5915208 w 5915208"/>
              <a:gd name="connsiteY8" fmla="*/ 1605083 h 6858000"/>
              <a:gd name="connsiteX9" fmla="*/ 5915208 w 5915208"/>
              <a:gd name="connsiteY9" fmla="*/ 1996385 h 6858000"/>
              <a:gd name="connsiteX10" fmla="*/ 5915208 w 5915208"/>
              <a:gd name="connsiteY10" fmla="*/ 2209784 h 6858000"/>
              <a:gd name="connsiteX11" fmla="*/ 5915208 w 5915208"/>
              <a:gd name="connsiteY11" fmla="*/ 2559600 h 6858000"/>
              <a:gd name="connsiteX12" fmla="*/ 5915208 w 5915208"/>
              <a:gd name="connsiteY12" fmla="*/ 2661668 h 6858000"/>
              <a:gd name="connsiteX13" fmla="*/ 5915208 w 5915208"/>
              <a:gd name="connsiteY13" fmla="*/ 2772999 h 6858000"/>
              <a:gd name="connsiteX14" fmla="*/ 5915208 w 5915208"/>
              <a:gd name="connsiteY14" fmla="*/ 3601468 h 6858000"/>
              <a:gd name="connsiteX15" fmla="*/ 5915208 w 5915208"/>
              <a:gd name="connsiteY15" fmla="*/ 3616185 h 6858000"/>
              <a:gd name="connsiteX16" fmla="*/ 5915208 w 5915208"/>
              <a:gd name="connsiteY16" fmla="*/ 3829584 h 6858000"/>
              <a:gd name="connsiteX17" fmla="*/ 5915208 w 5915208"/>
              <a:gd name="connsiteY17" fmla="*/ 4164683 h 6858000"/>
              <a:gd name="connsiteX18" fmla="*/ 5915208 w 5915208"/>
              <a:gd name="connsiteY18" fmla="*/ 4555985 h 6858000"/>
              <a:gd name="connsiteX19" fmla="*/ 5915208 w 5915208"/>
              <a:gd name="connsiteY19" fmla="*/ 4769384 h 6858000"/>
              <a:gd name="connsiteX20" fmla="*/ 5915208 w 5915208"/>
              <a:gd name="connsiteY20" fmla="*/ 5221268 h 6858000"/>
              <a:gd name="connsiteX21" fmla="*/ 5915208 w 5915208"/>
              <a:gd name="connsiteY21" fmla="*/ 6161068 h 6858000"/>
              <a:gd name="connsiteX22" fmla="*/ 5218272 w 5915208"/>
              <a:gd name="connsiteY22" fmla="*/ 6858000 h 6858000"/>
              <a:gd name="connsiteX23" fmla="*/ 5200271 w 5915208"/>
              <a:gd name="connsiteY23" fmla="*/ 6858000 h 6858000"/>
              <a:gd name="connsiteX24" fmla="*/ 4433064 w 5915208"/>
              <a:gd name="connsiteY24" fmla="*/ 6858000 h 6858000"/>
              <a:gd name="connsiteX25" fmla="*/ 4415063 w 5915208"/>
              <a:gd name="connsiteY25" fmla="*/ 6858000 h 6858000"/>
              <a:gd name="connsiteX26" fmla="*/ 803209 w 5915208"/>
              <a:gd name="connsiteY26" fmla="*/ 6858000 h 6858000"/>
              <a:gd name="connsiteX27" fmla="*/ 785208 w 5915208"/>
              <a:gd name="connsiteY27" fmla="*/ 6858000 h 6858000"/>
              <a:gd name="connsiteX28" fmla="*/ 18001 w 5915208"/>
              <a:gd name="connsiteY28" fmla="*/ 6858000 h 6858000"/>
              <a:gd name="connsiteX29" fmla="*/ 0 w 5915208"/>
              <a:gd name="connsiteY29" fmla="*/ 6858000 h 6858000"/>
              <a:gd name="connsiteX30" fmla="*/ 0 w 5915208"/>
              <a:gd name="connsiteY30" fmla="*/ 5918200 h 6858000"/>
              <a:gd name="connsiteX31" fmla="*/ 0 w 5915208"/>
              <a:gd name="connsiteY31" fmla="*/ 4861615 h 6858000"/>
              <a:gd name="connsiteX32" fmla="*/ 0 w 5915208"/>
              <a:gd name="connsiteY32" fmla="*/ 4555985 h 6858000"/>
              <a:gd name="connsiteX33" fmla="*/ 0 w 5915208"/>
              <a:gd name="connsiteY33" fmla="*/ 4298400 h 6858000"/>
              <a:gd name="connsiteX34" fmla="*/ 0 w 5915208"/>
              <a:gd name="connsiteY34" fmla="*/ 3616185 h 6858000"/>
              <a:gd name="connsiteX35" fmla="*/ 0 w 5915208"/>
              <a:gd name="connsiteY35" fmla="*/ 3358601 h 6858000"/>
              <a:gd name="connsiteX36" fmla="*/ 0 w 5915208"/>
              <a:gd name="connsiteY36" fmla="*/ 2559600 h 6858000"/>
              <a:gd name="connsiteX37" fmla="*/ 0 w 5915208"/>
              <a:gd name="connsiteY37" fmla="*/ 2302015 h 6858000"/>
              <a:gd name="connsiteX38" fmla="*/ 0 w 5915208"/>
              <a:gd name="connsiteY38" fmla="*/ 1996385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19963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18001 w 5915208"/>
              <a:gd name="connsiteY26" fmla="*/ 6858000 h 6858000"/>
              <a:gd name="connsiteX27" fmla="*/ 0 w 5915208"/>
              <a:gd name="connsiteY27" fmla="*/ 6858000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803209 w 5915208"/>
              <a:gd name="connsiteY24" fmla="*/ 6858000 h 6858000"/>
              <a:gd name="connsiteX25" fmla="*/ 18001 w 5915208"/>
              <a:gd name="connsiteY25" fmla="*/ 6858000 h 6858000"/>
              <a:gd name="connsiteX26" fmla="*/ 0 w 5915208"/>
              <a:gd name="connsiteY26" fmla="*/ 6858000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803209 w 5915208"/>
              <a:gd name="connsiteY23" fmla="*/ 6858000 h 6858000"/>
              <a:gd name="connsiteX24" fmla="*/ 18001 w 5915208"/>
              <a:gd name="connsiteY24" fmla="*/ 6858000 h 6858000"/>
              <a:gd name="connsiteX25" fmla="*/ 0 w 5915208"/>
              <a:gd name="connsiteY25" fmla="*/ 6858000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18001 w 5915208"/>
              <a:gd name="connsiteY23" fmla="*/ 6858000 h 6858000"/>
              <a:gd name="connsiteX24" fmla="*/ 0 w 5915208"/>
              <a:gd name="connsiteY24" fmla="*/ 6858000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269984 h 6858000"/>
              <a:gd name="connsiteX6" fmla="*/ 5915208 w 5915208"/>
              <a:gd name="connsiteY6" fmla="*/ 1605083 h 6858000"/>
              <a:gd name="connsiteX7" fmla="*/ 5915208 w 5915208"/>
              <a:gd name="connsiteY7" fmla="*/ 1996385 h 6858000"/>
              <a:gd name="connsiteX8" fmla="*/ 5915208 w 5915208"/>
              <a:gd name="connsiteY8" fmla="*/ 2209784 h 6858000"/>
              <a:gd name="connsiteX9" fmla="*/ 5915208 w 5915208"/>
              <a:gd name="connsiteY9" fmla="*/ 2559600 h 6858000"/>
              <a:gd name="connsiteX10" fmla="*/ 5915208 w 5915208"/>
              <a:gd name="connsiteY10" fmla="*/ 2661668 h 6858000"/>
              <a:gd name="connsiteX11" fmla="*/ 5915208 w 5915208"/>
              <a:gd name="connsiteY11" fmla="*/ 2772999 h 6858000"/>
              <a:gd name="connsiteX12" fmla="*/ 5915208 w 5915208"/>
              <a:gd name="connsiteY12" fmla="*/ 3601468 h 6858000"/>
              <a:gd name="connsiteX13" fmla="*/ 5915208 w 5915208"/>
              <a:gd name="connsiteY13" fmla="*/ 3616185 h 6858000"/>
              <a:gd name="connsiteX14" fmla="*/ 5915208 w 5915208"/>
              <a:gd name="connsiteY14" fmla="*/ 3829584 h 6858000"/>
              <a:gd name="connsiteX15" fmla="*/ 5915208 w 5915208"/>
              <a:gd name="connsiteY15" fmla="*/ 4164683 h 6858000"/>
              <a:gd name="connsiteX16" fmla="*/ 5915208 w 5915208"/>
              <a:gd name="connsiteY16" fmla="*/ 4555985 h 6858000"/>
              <a:gd name="connsiteX17" fmla="*/ 5915208 w 5915208"/>
              <a:gd name="connsiteY17" fmla="*/ 4769384 h 6858000"/>
              <a:gd name="connsiteX18" fmla="*/ 5915208 w 5915208"/>
              <a:gd name="connsiteY18" fmla="*/ 5221268 h 6858000"/>
              <a:gd name="connsiteX19" fmla="*/ 5915208 w 5915208"/>
              <a:gd name="connsiteY19" fmla="*/ 6161068 h 6858000"/>
              <a:gd name="connsiteX20" fmla="*/ 5218272 w 5915208"/>
              <a:gd name="connsiteY20" fmla="*/ 6858000 h 6858000"/>
              <a:gd name="connsiteX21" fmla="*/ 5200271 w 5915208"/>
              <a:gd name="connsiteY21" fmla="*/ 6858000 h 6858000"/>
              <a:gd name="connsiteX22" fmla="*/ 18001 w 5915208"/>
              <a:gd name="connsiteY22" fmla="*/ 6858000 h 6858000"/>
              <a:gd name="connsiteX23" fmla="*/ 0 w 5915208"/>
              <a:gd name="connsiteY23" fmla="*/ 6858000 h 6858000"/>
              <a:gd name="connsiteX24" fmla="*/ 0 w 5915208"/>
              <a:gd name="connsiteY2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056585 h 6858000"/>
              <a:gd name="connsiteX4" fmla="*/ 5915208 w 5915208"/>
              <a:gd name="connsiteY4" fmla="*/ 1269984 h 6858000"/>
              <a:gd name="connsiteX5" fmla="*/ 5915208 w 5915208"/>
              <a:gd name="connsiteY5" fmla="*/ 1605083 h 6858000"/>
              <a:gd name="connsiteX6" fmla="*/ 5915208 w 5915208"/>
              <a:gd name="connsiteY6" fmla="*/ 1996385 h 6858000"/>
              <a:gd name="connsiteX7" fmla="*/ 5915208 w 5915208"/>
              <a:gd name="connsiteY7" fmla="*/ 2209784 h 6858000"/>
              <a:gd name="connsiteX8" fmla="*/ 5915208 w 5915208"/>
              <a:gd name="connsiteY8" fmla="*/ 2559600 h 6858000"/>
              <a:gd name="connsiteX9" fmla="*/ 5915208 w 5915208"/>
              <a:gd name="connsiteY9" fmla="*/ 2661668 h 6858000"/>
              <a:gd name="connsiteX10" fmla="*/ 5915208 w 5915208"/>
              <a:gd name="connsiteY10" fmla="*/ 2772999 h 6858000"/>
              <a:gd name="connsiteX11" fmla="*/ 5915208 w 5915208"/>
              <a:gd name="connsiteY11" fmla="*/ 3601468 h 6858000"/>
              <a:gd name="connsiteX12" fmla="*/ 5915208 w 5915208"/>
              <a:gd name="connsiteY12" fmla="*/ 3616185 h 6858000"/>
              <a:gd name="connsiteX13" fmla="*/ 5915208 w 5915208"/>
              <a:gd name="connsiteY13" fmla="*/ 3829584 h 6858000"/>
              <a:gd name="connsiteX14" fmla="*/ 5915208 w 5915208"/>
              <a:gd name="connsiteY14" fmla="*/ 4164683 h 6858000"/>
              <a:gd name="connsiteX15" fmla="*/ 5915208 w 5915208"/>
              <a:gd name="connsiteY15" fmla="*/ 4555985 h 6858000"/>
              <a:gd name="connsiteX16" fmla="*/ 5915208 w 5915208"/>
              <a:gd name="connsiteY16" fmla="*/ 4769384 h 6858000"/>
              <a:gd name="connsiteX17" fmla="*/ 5915208 w 5915208"/>
              <a:gd name="connsiteY17" fmla="*/ 5221268 h 6858000"/>
              <a:gd name="connsiteX18" fmla="*/ 5915208 w 5915208"/>
              <a:gd name="connsiteY18" fmla="*/ 6161068 h 6858000"/>
              <a:gd name="connsiteX19" fmla="*/ 5218272 w 5915208"/>
              <a:gd name="connsiteY19" fmla="*/ 6858000 h 6858000"/>
              <a:gd name="connsiteX20" fmla="*/ 5200271 w 5915208"/>
              <a:gd name="connsiteY20" fmla="*/ 6858000 h 6858000"/>
              <a:gd name="connsiteX21" fmla="*/ 18001 w 5915208"/>
              <a:gd name="connsiteY21" fmla="*/ 6858000 h 6858000"/>
              <a:gd name="connsiteX22" fmla="*/ 0 w 5915208"/>
              <a:gd name="connsiteY22" fmla="*/ 6858000 h 6858000"/>
              <a:gd name="connsiteX23" fmla="*/ 0 w 5915208"/>
              <a:gd name="connsiteY2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269984 h 6858000"/>
              <a:gd name="connsiteX4" fmla="*/ 5915208 w 5915208"/>
              <a:gd name="connsiteY4" fmla="*/ 1605083 h 6858000"/>
              <a:gd name="connsiteX5" fmla="*/ 5915208 w 5915208"/>
              <a:gd name="connsiteY5" fmla="*/ 1996385 h 6858000"/>
              <a:gd name="connsiteX6" fmla="*/ 5915208 w 5915208"/>
              <a:gd name="connsiteY6" fmla="*/ 2209784 h 6858000"/>
              <a:gd name="connsiteX7" fmla="*/ 5915208 w 5915208"/>
              <a:gd name="connsiteY7" fmla="*/ 2559600 h 6858000"/>
              <a:gd name="connsiteX8" fmla="*/ 5915208 w 5915208"/>
              <a:gd name="connsiteY8" fmla="*/ 2661668 h 6858000"/>
              <a:gd name="connsiteX9" fmla="*/ 5915208 w 5915208"/>
              <a:gd name="connsiteY9" fmla="*/ 2772999 h 6858000"/>
              <a:gd name="connsiteX10" fmla="*/ 5915208 w 5915208"/>
              <a:gd name="connsiteY10" fmla="*/ 3601468 h 6858000"/>
              <a:gd name="connsiteX11" fmla="*/ 5915208 w 5915208"/>
              <a:gd name="connsiteY11" fmla="*/ 3616185 h 6858000"/>
              <a:gd name="connsiteX12" fmla="*/ 5915208 w 5915208"/>
              <a:gd name="connsiteY12" fmla="*/ 3829584 h 6858000"/>
              <a:gd name="connsiteX13" fmla="*/ 5915208 w 5915208"/>
              <a:gd name="connsiteY13" fmla="*/ 4164683 h 6858000"/>
              <a:gd name="connsiteX14" fmla="*/ 5915208 w 5915208"/>
              <a:gd name="connsiteY14" fmla="*/ 4555985 h 6858000"/>
              <a:gd name="connsiteX15" fmla="*/ 5915208 w 5915208"/>
              <a:gd name="connsiteY15" fmla="*/ 4769384 h 6858000"/>
              <a:gd name="connsiteX16" fmla="*/ 5915208 w 5915208"/>
              <a:gd name="connsiteY16" fmla="*/ 5221268 h 6858000"/>
              <a:gd name="connsiteX17" fmla="*/ 5915208 w 5915208"/>
              <a:gd name="connsiteY17" fmla="*/ 6161068 h 6858000"/>
              <a:gd name="connsiteX18" fmla="*/ 5218272 w 5915208"/>
              <a:gd name="connsiteY18" fmla="*/ 6858000 h 6858000"/>
              <a:gd name="connsiteX19" fmla="*/ 5200271 w 5915208"/>
              <a:gd name="connsiteY19" fmla="*/ 6858000 h 6858000"/>
              <a:gd name="connsiteX20" fmla="*/ 18001 w 5915208"/>
              <a:gd name="connsiteY20" fmla="*/ 6858000 h 6858000"/>
              <a:gd name="connsiteX21" fmla="*/ 0 w 5915208"/>
              <a:gd name="connsiteY21" fmla="*/ 6858000 h 6858000"/>
              <a:gd name="connsiteX22" fmla="*/ 0 w 5915208"/>
              <a:gd name="connsiteY2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605083 h 6858000"/>
              <a:gd name="connsiteX4" fmla="*/ 5915208 w 5915208"/>
              <a:gd name="connsiteY4" fmla="*/ 1996385 h 6858000"/>
              <a:gd name="connsiteX5" fmla="*/ 5915208 w 5915208"/>
              <a:gd name="connsiteY5" fmla="*/ 2209784 h 6858000"/>
              <a:gd name="connsiteX6" fmla="*/ 5915208 w 5915208"/>
              <a:gd name="connsiteY6" fmla="*/ 2559600 h 6858000"/>
              <a:gd name="connsiteX7" fmla="*/ 5915208 w 5915208"/>
              <a:gd name="connsiteY7" fmla="*/ 2661668 h 6858000"/>
              <a:gd name="connsiteX8" fmla="*/ 5915208 w 5915208"/>
              <a:gd name="connsiteY8" fmla="*/ 2772999 h 6858000"/>
              <a:gd name="connsiteX9" fmla="*/ 5915208 w 5915208"/>
              <a:gd name="connsiteY9" fmla="*/ 3601468 h 6858000"/>
              <a:gd name="connsiteX10" fmla="*/ 5915208 w 5915208"/>
              <a:gd name="connsiteY10" fmla="*/ 3616185 h 6858000"/>
              <a:gd name="connsiteX11" fmla="*/ 5915208 w 5915208"/>
              <a:gd name="connsiteY11" fmla="*/ 3829584 h 6858000"/>
              <a:gd name="connsiteX12" fmla="*/ 5915208 w 5915208"/>
              <a:gd name="connsiteY12" fmla="*/ 4164683 h 6858000"/>
              <a:gd name="connsiteX13" fmla="*/ 5915208 w 5915208"/>
              <a:gd name="connsiteY13" fmla="*/ 4555985 h 6858000"/>
              <a:gd name="connsiteX14" fmla="*/ 5915208 w 5915208"/>
              <a:gd name="connsiteY14" fmla="*/ 4769384 h 6858000"/>
              <a:gd name="connsiteX15" fmla="*/ 5915208 w 5915208"/>
              <a:gd name="connsiteY15" fmla="*/ 5221268 h 6858000"/>
              <a:gd name="connsiteX16" fmla="*/ 5915208 w 5915208"/>
              <a:gd name="connsiteY16" fmla="*/ 6161068 h 6858000"/>
              <a:gd name="connsiteX17" fmla="*/ 5218272 w 5915208"/>
              <a:gd name="connsiteY17" fmla="*/ 6858000 h 6858000"/>
              <a:gd name="connsiteX18" fmla="*/ 5200271 w 5915208"/>
              <a:gd name="connsiteY18" fmla="*/ 6858000 h 6858000"/>
              <a:gd name="connsiteX19" fmla="*/ 18001 w 5915208"/>
              <a:gd name="connsiteY19" fmla="*/ 6858000 h 6858000"/>
              <a:gd name="connsiteX20" fmla="*/ 0 w 5915208"/>
              <a:gd name="connsiteY20" fmla="*/ 6858000 h 6858000"/>
              <a:gd name="connsiteX21" fmla="*/ 0 w 5915208"/>
              <a:gd name="connsiteY2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996385 h 6858000"/>
              <a:gd name="connsiteX4" fmla="*/ 5915208 w 5915208"/>
              <a:gd name="connsiteY4" fmla="*/ 2209784 h 6858000"/>
              <a:gd name="connsiteX5" fmla="*/ 5915208 w 5915208"/>
              <a:gd name="connsiteY5" fmla="*/ 2559600 h 6858000"/>
              <a:gd name="connsiteX6" fmla="*/ 5915208 w 5915208"/>
              <a:gd name="connsiteY6" fmla="*/ 2661668 h 6858000"/>
              <a:gd name="connsiteX7" fmla="*/ 5915208 w 5915208"/>
              <a:gd name="connsiteY7" fmla="*/ 2772999 h 6858000"/>
              <a:gd name="connsiteX8" fmla="*/ 5915208 w 5915208"/>
              <a:gd name="connsiteY8" fmla="*/ 3601468 h 6858000"/>
              <a:gd name="connsiteX9" fmla="*/ 5915208 w 5915208"/>
              <a:gd name="connsiteY9" fmla="*/ 3616185 h 6858000"/>
              <a:gd name="connsiteX10" fmla="*/ 5915208 w 5915208"/>
              <a:gd name="connsiteY10" fmla="*/ 3829584 h 6858000"/>
              <a:gd name="connsiteX11" fmla="*/ 5915208 w 5915208"/>
              <a:gd name="connsiteY11" fmla="*/ 4164683 h 6858000"/>
              <a:gd name="connsiteX12" fmla="*/ 5915208 w 5915208"/>
              <a:gd name="connsiteY12" fmla="*/ 4555985 h 6858000"/>
              <a:gd name="connsiteX13" fmla="*/ 5915208 w 5915208"/>
              <a:gd name="connsiteY13" fmla="*/ 4769384 h 6858000"/>
              <a:gd name="connsiteX14" fmla="*/ 5915208 w 5915208"/>
              <a:gd name="connsiteY14" fmla="*/ 5221268 h 6858000"/>
              <a:gd name="connsiteX15" fmla="*/ 5915208 w 5915208"/>
              <a:gd name="connsiteY15" fmla="*/ 6161068 h 6858000"/>
              <a:gd name="connsiteX16" fmla="*/ 5218272 w 5915208"/>
              <a:gd name="connsiteY16" fmla="*/ 6858000 h 6858000"/>
              <a:gd name="connsiteX17" fmla="*/ 5200271 w 5915208"/>
              <a:gd name="connsiteY17" fmla="*/ 6858000 h 6858000"/>
              <a:gd name="connsiteX18" fmla="*/ 18001 w 5915208"/>
              <a:gd name="connsiteY18" fmla="*/ 6858000 h 6858000"/>
              <a:gd name="connsiteX19" fmla="*/ 0 w 5915208"/>
              <a:gd name="connsiteY19" fmla="*/ 6858000 h 6858000"/>
              <a:gd name="connsiteX20" fmla="*/ 0 w 5915208"/>
              <a:gd name="connsiteY2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209784 h 6858000"/>
              <a:gd name="connsiteX4" fmla="*/ 5915208 w 5915208"/>
              <a:gd name="connsiteY4" fmla="*/ 2559600 h 6858000"/>
              <a:gd name="connsiteX5" fmla="*/ 5915208 w 5915208"/>
              <a:gd name="connsiteY5" fmla="*/ 2661668 h 6858000"/>
              <a:gd name="connsiteX6" fmla="*/ 5915208 w 5915208"/>
              <a:gd name="connsiteY6" fmla="*/ 2772999 h 6858000"/>
              <a:gd name="connsiteX7" fmla="*/ 5915208 w 5915208"/>
              <a:gd name="connsiteY7" fmla="*/ 3601468 h 6858000"/>
              <a:gd name="connsiteX8" fmla="*/ 5915208 w 5915208"/>
              <a:gd name="connsiteY8" fmla="*/ 3616185 h 6858000"/>
              <a:gd name="connsiteX9" fmla="*/ 5915208 w 5915208"/>
              <a:gd name="connsiteY9" fmla="*/ 3829584 h 6858000"/>
              <a:gd name="connsiteX10" fmla="*/ 5915208 w 5915208"/>
              <a:gd name="connsiteY10" fmla="*/ 4164683 h 6858000"/>
              <a:gd name="connsiteX11" fmla="*/ 5915208 w 5915208"/>
              <a:gd name="connsiteY11" fmla="*/ 4555985 h 6858000"/>
              <a:gd name="connsiteX12" fmla="*/ 5915208 w 5915208"/>
              <a:gd name="connsiteY12" fmla="*/ 4769384 h 6858000"/>
              <a:gd name="connsiteX13" fmla="*/ 5915208 w 5915208"/>
              <a:gd name="connsiteY13" fmla="*/ 5221268 h 6858000"/>
              <a:gd name="connsiteX14" fmla="*/ 5915208 w 5915208"/>
              <a:gd name="connsiteY14" fmla="*/ 6161068 h 6858000"/>
              <a:gd name="connsiteX15" fmla="*/ 5218272 w 5915208"/>
              <a:gd name="connsiteY15" fmla="*/ 6858000 h 6858000"/>
              <a:gd name="connsiteX16" fmla="*/ 5200271 w 5915208"/>
              <a:gd name="connsiteY16" fmla="*/ 6858000 h 6858000"/>
              <a:gd name="connsiteX17" fmla="*/ 18001 w 5915208"/>
              <a:gd name="connsiteY17" fmla="*/ 6858000 h 6858000"/>
              <a:gd name="connsiteX18" fmla="*/ 0 w 5915208"/>
              <a:gd name="connsiteY18" fmla="*/ 6858000 h 6858000"/>
              <a:gd name="connsiteX19" fmla="*/ 0 w 5915208"/>
              <a:gd name="connsiteY1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559600 h 6858000"/>
              <a:gd name="connsiteX4" fmla="*/ 5915208 w 5915208"/>
              <a:gd name="connsiteY4" fmla="*/ 2661668 h 6858000"/>
              <a:gd name="connsiteX5" fmla="*/ 5915208 w 5915208"/>
              <a:gd name="connsiteY5" fmla="*/ 2772999 h 6858000"/>
              <a:gd name="connsiteX6" fmla="*/ 5915208 w 5915208"/>
              <a:gd name="connsiteY6" fmla="*/ 3601468 h 6858000"/>
              <a:gd name="connsiteX7" fmla="*/ 5915208 w 5915208"/>
              <a:gd name="connsiteY7" fmla="*/ 3616185 h 6858000"/>
              <a:gd name="connsiteX8" fmla="*/ 5915208 w 5915208"/>
              <a:gd name="connsiteY8" fmla="*/ 3829584 h 6858000"/>
              <a:gd name="connsiteX9" fmla="*/ 5915208 w 5915208"/>
              <a:gd name="connsiteY9" fmla="*/ 4164683 h 6858000"/>
              <a:gd name="connsiteX10" fmla="*/ 5915208 w 5915208"/>
              <a:gd name="connsiteY10" fmla="*/ 4555985 h 6858000"/>
              <a:gd name="connsiteX11" fmla="*/ 5915208 w 5915208"/>
              <a:gd name="connsiteY11" fmla="*/ 4769384 h 6858000"/>
              <a:gd name="connsiteX12" fmla="*/ 5915208 w 5915208"/>
              <a:gd name="connsiteY12" fmla="*/ 5221268 h 6858000"/>
              <a:gd name="connsiteX13" fmla="*/ 5915208 w 5915208"/>
              <a:gd name="connsiteY13" fmla="*/ 6161068 h 6858000"/>
              <a:gd name="connsiteX14" fmla="*/ 5218272 w 5915208"/>
              <a:gd name="connsiteY14" fmla="*/ 6858000 h 6858000"/>
              <a:gd name="connsiteX15" fmla="*/ 5200271 w 5915208"/>
              <a:gd name="connsiteY15" fmla="*/ 6858000 h 6858000"/>
              <a:gd name="connsiteX16" fmla="*/ 18001 w 5915208"/>
              <a:gd name="connsiteY16" fmla="*/ 6858000 h 6858000"/>
              <a:gd name="connsiteX17" fmla="*/ 0 w 5915208"/>
              <a:gd name="connsiteY17" fmla="*/ 6858000 h 6858000"/>
              <a:gd name="connsiteX18" fmla="*/ 0 w 5915208"/>
              <a:gd name="connsiteY1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661668 h 6858000"/>
              <a:gd name="connsiteX4" fmla="*/ 5915208 w 5915208"/>
              <a:gd name="connsiteY4" fmla="*/ 2772999 h 6858000"/>
              <a:gd name="connsiteX5" fmla="*/ 5915208 w 5915208"/>
              <a:gd name="connsiteY5" fmla="*/ 3601468 h 6858000"/>
              <a:gd name="connsiteX6" fmla="*/ 5915208 w 5915208"/>
              <a:gd name="connsiteY6" fmla="*/ 3616185 h 6858000"/>
              <a:gd name="connsiteX7" fmla="*/ 5915208 w 5915208"/>
              <a:gd name="connsiteY7" fmla="*/ 3829584 h 6858000"/>
              <a:gd name="connsiteX8" fmla="*/ 5915208 w 5915208"/>
              <a:gd name="connsiteY8" fmla="*/ 4164683 h 6858000"/>
              <a:gd name="connsiteX9" fmla="*/ 5915208 w 5915208"/>
              <a:gd name="connsiteY9" fmla="*/ 4555985 h 6858000"/>
              <a:gd name="connsiteX10" fmla="*/ 5915208 w 5915208"/>
              <a:gd name="connsiteY10" fmla="*/ 4769384 h 6858000"/>
              <a:gd name="connsiteX11" fmla="*/ 5915208 w 5915208"/>
              <a:gd name="connsiteY11" fmla="*/ 5221268 h 6858000"/>
              <a:gd name="connsiteX12" fmla="*/ 5915208 w 5915208"/>
              <a:gd name="connsiteY12" fmla="*/ 6161068 h 6858000"/>
              <a:gd name="connsiteX13" fmla="*/ 5218272 w 5915208"/>
              <a:gd name="connsiteY13" fmla="*/ 6858000 h 6858000"/>
              <a:gd name="connsiteX14" fmla="*/ 5200271 w 5915208"/>
              <a:gd name="connsiteY14" fmla="*/ 6858000 h 6858000"/>
              <a:gd name="connsiteX15" fmla="*/ 18001 w 5915208"/>
              <a:gd name="connsiteY15" fmla="*/ 6858000 h 6858000"/>
              <a:gd name="connsiteX16" fmla="*/ 0 w 5915208"/>
              <a:gd name="connsiteY16" fmla="*/ 6858000 h 6858000"/>
              <a:gd name="connsiteX17" fmla="*/ 0 w 5915208"/>
              <a:gd name="connsiteY1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772999 h 6858000"/>
              <a:gd name="connsiteX4" fmla="*/ 5915208 w 5915208"/>
              <a:gd name="connsiteY4" fmla="*/ 3601468 h 6858000"/>
              <a:gd name="connsiteX5" fmla="*/ 5915208 w 5915208"/>
              <a:gd name="connsiteY5" fmla="*/ 3616185 h 6858000"/>
              <a:gd name="connsiteX6" fmla="*/ 5915208 w 5915208"/>
              <a:gd name="connsiteY6" fmla="*/ 3829584 h 6858000"/>
              <a:gd name="connsiteX7" fmla="*/ 5915208 w 5915208"/>
              <a:gd name="connsiteY7" fmla="*/ 4164683 h 6858000"/>
              <a:gd name="connsiteX8" fmla="*/ 5915208 w 5915208"/>
              <a:gd name="connsiteY8" fmla="*/ 4555985 h 6858000"/>
              <a:gd name="connsiteX9" fmla="*/ 5915208 w 5915208"/>
              <a:gd name="connsiteY9" fmla="*/ 4769384 h 6858000"/>
              <a:gd name="connsiteX10" fmla="*/ 5915208 w 5915208"/>
              <a:gd name="connsiteY10" fmla="*/ 5221268 h 6858000"/>
              <a:gd name="connsiteX11" fmla="*/ 5915208 w 5915208"/>
              <a:gd name="connsiteY11" fmla="*/ 6161068 h 6858000"/>
              <a:gd name="connsiteX12" fmla="*/ 5218272 w 5915208"/>
              <a:gd name="connsiteY12" fmla="*/ 6858000 h 6858000"/>
              <a:gd name="connsiteX13" fmla="*/ 5200271 w 5915208"/>
              <a:gd name="connsiteY13" fmla="*/ 6858000 h 6858000"/>
              <a:gd name="connsiteX14" fmla="*/ 18001 w 5915208"/>
              <a:gd name="connsiteY14" fmla="*/ 6858000 h 6858000"/>
              <a:gd name="connsiteX15" fmla="*/ 0 w 5915208"/>
              <a:gd name="connsiteY15" fmla="*/ 6858000 h 6858000"/>
              <a:gd name="connsiteX16" fmla="*/ 0 w 5915208"/>
              <a:gd name="connsiteY16"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616185 h 6858000"/>
              <a:gd name="connsiteX5" fmla="*/ 5915208 w 5915208"/>
              <a:gd name="connsiteY5" fmla="*/ 3829584 h 6858000"/>
              <a:gd name="connsiteX6" fmla="*/ 5915208 w 5915208"/>
              <a:gd name="connsiteY6" fmla="*/ 4164683 h 6858000"/>
              <a:gd name="connsiteX7" fmla="*/ 5915208 w 5915208"/>
              <a:gd name="connsiteY7" fmla="*/ 4555985 h 6858000"/>
              <a:gd name="connsiteX8" fmla="*/ 5915208 w 5915208"/>
              <a:gd name="connsiteY8" fmla="*/ 4769384 h 6858000"/>
              <a:gd name="connsiteX9" fmla="*/ 5915208 w 5915208"/>
              <a:gd name="connsiteY9" fmla="*/ 5221268 h 6858000"/>
              <a:gd name="connsiteX10" fmla="*/ 5915208 w 5915208"/>
              <a:gd name="connsiteY10" fmla="*/ 6161068 h 6858000"/>
              <a:gd name="connsiteX11" fmla="*/ 5218272 w 5915208"/>
              <a:gd name="connsiteY11" fmla="*/ 6858000 h 6858000"/>
              <a:gd name="connsiteX12" fmla="*/ 5200271 w 5915208"/>
              <a:gd name="connsiteY12" fmla="*/ 6858000 h 6858000"/>
              <a:gd name="connsiteX13" fmla="*/ 18001 w 5915208"/>
              <a:gd name="connsiteY13" fmla="*/ 6858000 h 6858000"/>
              <a:gd name="connsiteX14" fmla="*/ 0 w 5915208"/>
              <a:gd name="connsiteY14" fmla="*/ 6858000 h 6858000"/>
              <a:gd name="connsiteX15" fmla="*/ 0 w 5915208"/>
              <a:gd name="connsiteY15"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829584 h 6858000"/>
              <a:gd name="connsiteX5" fmla="*/ 5915208 w 5915208"/>
              <a:gd name="connsiteY5" fmla="*/ 4164683 h 6858000"/>
              <a:gd name="connsiteX6" fmla="*/ 5915208 w 5915208"/>
              <a:gd name="connsiteY6" fmla="*/ 4555985 h 6858000"/>
              <a:gd name="connsiteX7" fmla="*/ 5915208 w 5915208"/>
              <a:gd name="connsiteY7" fmla="*/ 4769384 h 6858000"/>
              <a:gd name="connsiteX8" fmla="*/ 5915208 w 5915208"/>
              <a:gd name="connsiteY8" fmla="*/ 5221268 h 6858000"/>
              <a:gd name="connsiteX9" fmla="*/ 5915208 w 5915208"/>
              <a:gd name="connsiteY9" fmla="*/ 6161068 h 6858000"/>
              <a:gd name="connsiteX10" fmla="*/ 5218272 w 5915208"/>
              <a:gd name="connsiteY10" fmla="*/ 6858000 h 6858000"/>
              <a:gd name="connsiteX11" fmla="*/ 5200271 w 5915208"/>
              <a:gd name="connsiteY11" fmla="*/ 6858000 h 6858000"/>
              <a:gd name="connsiteX12" fmla="*/ 18001 w 5915208"/>
              <a:gd name="connsiteY12" fmla="*/ 6858000 h 6858000"/>
              <a:gd name="connsiteX13" fmla="*/ 0 w 5915208"/>
              <a:gd name="connsiteY13" fmla="*/ 6858000 h 6858000"/>
              <a:gd name="connsiteX14" fmla="*/ 0 w 5915208"/>
              <a:gd name="connsiteY1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829584 h 6858000"/>
              <a:gd name="connsiteX4" fmla="*/ 5915208 w 5915208"/>
              <a:gd name="connsiteY4" fmla="*/ 4164683 h 6858000"/>
              <a:gd name="connsiteX5" fmla="*/ 5915208 w 5915208"/>
              <a:gd name="connsiteY5" fmla="*/ 4555985 h 6858000"/>
              <a:gd name="connsiteX6" fmla="*/ 5915208 w 5915208"/>
              <a:gd name="connsiteY6" fmla="*/ 4769384 h 6858000"/>
              <a:gd name="connsiteX7" fmla="*/ 5915208 w 5915208"/>
              <a:gd name="connsiteY7" fmla="*/ 5221268 h 6858000"/>
              <a:gd name="connsiteX8" fmla="*/ 5915208 w 5915208"/>
              <a:gd name="connsiteY8" fmla="*/ 6161068 h 6858000"/>
              <a:gd name="connsiteX9" fmla="*/ 5218272 w 5915208"/>
              <a:gd name="connsiteY9" fmla="*/ 6858000 h 6858000"/>
              <a:gd name="connsiteX10" fmla="*/ 5200271 w 5915208"/>
              <a:gd name="connsiteY10" fmla="*/ 6858000 h 6858000"/>
              <a:gd name="connsiteX11" fmla="*/ 18001 w 5915208"/>
              <a:gd name="connsiteY11" fmla="*/ 6858000 h 6858000"/>
              <a:gd name="connsiteX12" fmla="*/ 0 w 5915208"/>
              <a:gd name="connsiteY12" fmla="*/ 6858000 h 6858000"/>
              <a:gd name="connsiteX13" fmla="*/ 0 w 5915208"/>
              <a:gd name="connsiteY1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164683 h 6858000"/>
              <a:gd name="connsiteX4" fmla="*/ 5915208 w 5915208"/>
              <a:gd name="connsiteY4" fmla="*/ 4555985 h 6858000"/>
              <a:gd name="connsiteX5" fmla="*/ 5915208 w 5915208"/>
              <a:gd name="connsiteY5" fmla="*/ 4769384 h 6858000"/>
              <a:gd name="connsiteX6" fmla="*/ 5915208 w 5915208"/>
              <a:gd name="connsiteY6" fmla="*/ 5221268 h 6858000"/>
              <a:gd name="connsiteX7" fmla="*/ 5915208 w 5915208"/>
              <a:gd name="connsiteY7" fmla="*/ 6161068 h 6858000"/>
              <a:gd name="connsiteX8" fmla="*/ 5218272 w 5915208"/>
              <a:gd name="connsiteY8" fmla="*/ 6858000 h 6858000"/>
              <a:gd name="connsiteX9" fmla="*/ 5200271 w 5915208"/>
              <a:gd name="connsiteY9" fmla="*/ 6858000 h 6858000"/>
              <a:gd name="connsiteX10" fmla="*/ 18001 w 5915208"/>
              <a:gd name="connsiteY10" fmla="*/ 6858000 h 6858000"/>
              <a:gd name="connsiteX11" fmla="*/ 0 w 5915208"/>
              <a:gd name="connsiteY11" fmla="*/ 6858000 h 6858000"/>
              <a:gd name="connsiteX12" fmla="*/ 0 w 5915208"/>
              <a:gd name="connsiteY1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555985 h 6858000"/>
              <a:gd name="connsiteX4" fmla="*/ 5915208 w 5915208"/>
              <a:gd name="connsiteY4" fmla="*/ 4769384 h 6858000"/>
              <a:gd name="connsiteX5" fmla="*/ 5915208 w 5915208"/>
              <a:gd name="connsiteY5" fmla="*/ 5221268 h 6858000"/>
              <a:gd name="connsiteX6" fmla="*/ 5915208 w 5915208"/>
              <a:gd name="connsiteY6" fmla="*/ 6161068 h 6858000"/>
              <a:gd name="connsiteX7" fmla="*/ 5218272 w 5915208"/>
              <a:gd name="connsiteY7" fmla="*/ 6858000 h 6858000"/>
              <a:gd name="connsiteX8" fmla="*/ 5200271 w 5915208"/>
              <a:gd name="connsiteY8" fmla="*/ 6858000 h 6858000"/>
              <a:gd name="connsiteX9" fmla="*/ 18001 w 5915208"/>
              <a:gd name="connsiteY9" fmla="*/ 6858000 h 6858000"/>
              <a:gd name="connsiteX10" fmla="*/ 0 w 5915208"/>
              <a:gd name="connsiteY10" fmla="*/ 6858000 h 6858000"/>
              <a:gd name="connsiteX11" fmla="*/ 0 w 5915208"/>
              <a:gd name="connsiteY1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769384 h 6858000"/>
              <a:gd name="connsiteX4" fmla="*/ 5915208 w 5915208"/>
              <a:gd name="connsiteY4" fmla="*/ 5221268 h 6858000"/>
              <a:gd name="connsiteX5" fmla="*/ 5915208 w 5915208"/>
              <a:gd name="connsiteY5" fmla="*/ 6161068 h 6858000"/>
              <a:gd name="connsiteX6" fmla="*/ 5218272 w 5915208"/>
              <a:gd name="connsiteY6" fmla="*/ 6858000 h 6858000"/>
              <a:gd name="connsiteX7" fmla="*/ 5200271 w 5915208"/>
              <a:gd name="connsiteY7" fmla="*/ 6858000 h 6858000"/>
              <a:gd name="connsiteX8" fmla="*/ 18001 w 5915208"/>
              <a:gd name="connsiteY8" fmla="*/ 6858000 h 6858000"/>
              <a:gd name="connsiteX9" fmla="*/ 0 w 5915208"/>
              <a:gd name="connsiteY9" fmla="*/ 6858000 h 6858000"/>
              <a:gd name="connsiteX10" fmla="*/ 0 w 5915208"/>
              <a:gd name="connsiteY1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5221268 h 6858000"/>
              <a:gd name="connsiteX4" fmla="*/ 5915208 w 5915208"/>
              <a:gd name="connsiteY4" fmla="*/ 6161068 h 6858000"/>
              <a:gd name="connsiteX5" fmla="*/ 5218272 w 5915208"/>
              <a:gd name="connsiteY5" fmla="*/ 6858000 h 6858000"/>
              <a:gd name="connsiteX6" fmla="*/ 5200271 w 5915208"/>
              <a:gd name="connsiteY6" fmla="*/ 6858000 h 6858000"/>
              <a:gd name="connsiteX7" fmla="*/ 18001 w 5915208"/>
              <a:gd name="connsiteY7" fmla="*/ 6858000 h 6858000"/>
              <a:gd name="connsiteX8" fmla="*/ 0 w 5915208"/>
              <a:gd name="connsiteY8" fmla="*/ 6858000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18001 w 5915208"/>
              <a:gd name="connsiteY6" fmla="*/ 6858000 h 6858000"/>
              <a:gd name="connsiteX7" fmla="*/ 0 w 5915208"/>
              <a:gd name="connsiteY7" fmla="*/ 6858000 h 6858000"/>
              <a:gd name="connsiteX8" fmla="*/ 0 w 5915208"/>
              <a:gd name="connsiteY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0 w 5915208"/>
              <a:gd name="connsiteY6" fmla="*/ 6858000 h 6858000"/>
              <a:gd name="connsiteX7" fmla="*/ 0 w 5915208"/>
              <a:gd name="connsiteY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0 w 5915208"/>
              <a:gd name="connsiteY5" fmla="*/ 6858000 h 6858000"/>
              <a:gd name="connsiteX6" fmla="*/ 0 w 59152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5208" h="6858000">
                <a:moveTo>
                  <a:pt x="0" y="0"/>
                </a:moveTo>
                <a:lnTo>
                  <a:pt x="18001" y="0"/>
                </a:lnTo>
                <a:lnTo>
                  <a:pt x="5915208" y="0"/>
                </a:lnTo>
                <a:lnTo>
                  <a:pt x="5915208" y="6161068"/>
                </a:lnTo>
                <a:lnTo>
                  <a:pt x="5218272" y="6858000"/>
                </a:lnTo>
                <a:lnTo>
                  <a:pt x="0" y="6858000"/>
                </a:lnTo>
                <a:lnTo>
                  <a:pt x="0" y="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grpSp>
        <p:nvGrpSpPr>
          <p:cNvPr id="36" name="Logo">
            <a:extLst>
              <a:ext uri="{FF2B5EF4-FFF2-40B4-BE49-F238E27FC236}">
                <a16:creationId xmlns:a16="http://schemas.microsoft.com/office/drawing/2014/main" id="{52BD5DE1-25E7-4063-A4CB-97C8F68BC549}"/>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52" name="Freihandform: Form 51">
              <a:extLst>
                <a:ext uri="{FF2B5EF4-FFF2-40B4-BE49-F238E27FC236}">
                  <a16:creationId xmlns:a16="http://schemas.microsoft.com/office/drawing/2014/main" id="{E8CB5D86-0E97-4AAC-A05C-08919F60CC6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EACDA8B5-7978-4C3C-B344-85D0100C36ED}"/>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471DAE0E-7FFE-4CA7-9A97-BA843944CA7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1AC013A9-380A-4D9A-B66D-76710CF668D7}"/>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C213D3EA-4E6D-4D9B-8BF9-2EED70B30BB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17E02ABE-0F09-4851-AEFE-780E6DCAC751}"/>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20ACF962-6FF8-49DF-A851-E3E702E1D438}"/>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F28D0977-F238-4F35-9159-CCD4CAF2DFC9}"/>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80395DFC-CD6A-4334-BE12-26F9CD7E2494}"/>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7237E09E-EA8B-4D04-B92B-2A90E18A1957}"/>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B0D8C59-0FAE-48AA-823A-11F228607208}"/>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AF54C46-F54D-480C-98EF-273BEAC4DA1A}"/>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4" name="Freihandform: Form 63">
              <a:extLst>
                <a:ext uri="{FF2B5EF4-FFF2-40B4-BE49-F238E27FC236}">
                  <a16:creationId xmlns:a16="http://schemas.microsoft.com/office/drawing/2014/main" id="{9711EE08-F0CE-4631-BE7F-8608C98301A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5" name="Freihandform: Form 64">
              <a:extLst>
                <a:ext uri="{FF2B5EF4-FFF2-40B4-BE49-F238E27FC236}">
                  <a16:creationId xmlns:a16="http://schemas.microsoft.com/office/drawing/2014/main" id="{8B613F6A-BB89-4D3C-BE13-C16696FF0A06}"/>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3" name="Footer Placeholder 2">
            <a:extLst>
              <a:ext uri="{FF2B5EF4-FFF2-40B4-BE49-F238E27FC236}">
                <a16:creationId xmlns:a16="http://schemas.microsoft.com/office/drawing/2014/main" id="{88139CFD-4676-4915-98A9-2A3632EEAA91}"/>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24" name="Headline">
            <a:extLst>
              <a:ext uri="{FF2B5EF4-FFF2-40B4-BE49-F238E27FC236}">
                <a16:creationId xmlns:a16="http://schemas.microsoft.com/office/drawing/2014/main" id="{5A2B8B19-82FF-49D6-B2C7-CCC8E566167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27" name="Subtitle 307">
            <a:extLst>
              <a:ext uri="{FF2B5EF4-FFF2-40B4-BE49-F238E27FC236}">
                <a16:creationId xmlns:a16="http://schemas.microsoft.com/office/drawing/2014/main" id="{B659C229-2412-486E-876D-1C72A9734AE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3419146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EBBD228-6D71-43FD-9B93-5DBA3272D4EB}"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56" name="Points">
            <a:extLst>
              <a:ext uri="{FF2B5EF4-FFF2-40B4-BE49-F238E27FC236}">
                <a16:creationId xmlns:a16="http://schemas.microsoft.com/office/drawing/2014/main" id="{CD34601D-3A4A-4C33-BF6C-DD67F4F6BF7D}"/>
              </a:ext>
            </a:extLst>
          </p:cNvPr>
          <p:cNvGrpSpPr>
            <a:grpSpLocks noChangeAspect="1"/>
          </p:cNvGrpSpPr>
          <p:nvPr/>
        </p:nvGrpSpPr>
        <p:grpSpPr>
          <a:xfrm>
            <a:off x="9087583" y="217347"/>
            <a:ext cx="2619929" cy="5114016"/>
            <a:chOff x="9086400" y="206929"/>
            <a:chExt cx="2619588" cy="5114016"/>
          </a:xfrm>
          <a:solidFill>
            <a:srgbClr val="EB2814"/>
          </a:solidFill>
        </p:grpSpPr>
        <p:sp>
          <p:nvSpPr>
            <p:cNvPr id="257" name="Freihandform: Form 256">
              <a:extLst>
                <a:ext uri="{FF2B5EF4-FFF2-40B4-BE49-F238E27FC236}">
                  <a16:creationId xmlns:a16="http://schemas.microsoft.com/office/drawing/2014/main" id="{ACB2AA02-F77F-462D-B705-DF48EA5238C3}"/>
                </a:ext>
              </a:extLst>
            </p:cNvPr>
            <p:cNvSpPr/>
            <p:nvPr/>
          </p:nvSpPr>
          <p:spPr bwMode="ltGray">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E9AB7F9D-50DA-41F6-879D-7ACFAD4627E6}"/>
                </a:ext>
              </a:extLst>
            </p:cNvPr>
            <p:cNvSpPr/>
            <p:nvPr/>
          </p:nvSpPr>
          <p:spPr bwMode="ltGray">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3F5F6A2E-642A-4662-8AE4-8BD51A07B452}"/>
                </a:ext>
              </a:extLst>
            </p:cNvPr>
            <p:cNvSpPr/>
            <p:nvPr/>
          </p:nvSpPr>
          <p:spPr bwMode="ltGray">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811D5612-6807-4D8F-A324-496723BDB1DB}"/>
                </a:ext>
              </a:extLst>
            </p:cNvPr>
            <p:cNvSpPr/>
            <p:nvPr/>
          </p:nvSpPr>
          <p:spPr bwMode="ltGray">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6CD4F446-2D06-4B73-A967-06C4785310F0}"/>
                </a:ext>
              </a:extLst>
            </p:cNvPr>
            <p:cNvSpPr/>
            <p:nvPr/>
          </p:nvSpPr>
          <p:spPr bwMode="ltGray">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DB6C4ABD-64BA-47FD-A717-EA6A9BC15AF2}"/>
                </a:ext>
              </a:extLst>
            </p:cNvPr>
            <p:cNvSpPr/>
            <p:nvPr/>
          </p:nvSpPr>
          <p:spPr bwMode="ltGray">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2EDC6099-9076-427E-ACBD-53A9FED61747}"/>
                </a:ext>
              </a:extLst>
            </p:cNvPr>
            <p:cNvSpPr/>
            <p:nvPr/>
          </p:nvSpPr>
          <p:spPr bwMode="ltGray">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4C26DD65-3996-4793-BB69-1B4B84C4743E}"/>
                </a:ext>
              </a:extLst>
            </p:cNvPr>
            <p:cNvSpPr/>
            <p:nvPr/>
          </p:nvSpPr>
          <p:spPr bwMode="ltGray">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7486C791-6F6F-4988-86EB-B36989791CEB}"/>
                </a:ext>
              </a:extLst>
            </p:cNvPr>
            <p:cNvSpPr/>
            <p:nvPr/>
          </p:nvSpPr>
          <p:spPr bwMode="ltGray">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9B05D1EE-08BF-4018-B309-8B4C9F359400}"/>
                </a:ext>
              </a:extLst>
            </p:cNvPr>
            <p:cNvSpPr/>
            <p:nvPr/>
          </p:nvSpPr>
          <p:spPr bwMode="ltGray">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7" name="Freihandform: Form 266">
              <a:extLst>
                <a:ext uri="{FF2B5EF4-FFF2-40B4-BE49-F238E27FC236}">
                  <a16:creationId xmlns:a16="http://schemas.microsoft.com/office/drawing/2014/main" id="{8DA8E66A-28C0-40D2-8B69-36A29691DFD8}"/>
                </a:ext>
              </a:extLst>
            </p:cNvPr>
            <p:cNvSpPr/>
            <p:nvPr/>
          </p:nvSpPr>
          <p:spPr bwMode="ltGray">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7F1D53F8-658B-4486-9D89-2E24A061C850}"/>
                </a:ext>
              </a:extLst>
            </p:cNvPr>
            <p:cNvSpPr/>
            <p:nvPr/>
          </p:nvSpPr>
          <p:spPr bwMode="ltGray">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81B9CBDD-E9A0-43C4-9B8F-A13C0E2F3C18}"/>
                </a:ext>
              </a:extLst>
            </p:cNvPr>
            <p:cNvSpPr/>
            <p:nvPr/>
          </p:nvSpPr>
          <p:spPr bwMode="ltGray">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70" name="Freihandform: Form 269">
              <a:extLst>
                <a:ext uri="{FF2B5EF4-FFF2-40B4-BE49-F238E27FC236}">
                  <a16:creationId xmlns:a16="http://schemas.microsoft.com/office/drawing/2014/main" id="{534F7752-99D3-4584-8A8C-7AFEEA82CF62}"/>
                </a:ext>
              </a:extLst>
            </p:cNvPr>
            <p:cNvSpPr/>
            <p:nvPr/>
          </p:nvSpPr>
          <p:spPr bwMode="ltGray">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FFDA6C07-BA8B-404F-ADC9-9D39D893535A}"/>
                </a:ext>
              </a:extLst>
            </p:cNvPr>
            <p:cNvSpPr/>
            <p:nvPr/>
          </p:nvSpPr>
          <p:spPr bwMode="ltGray">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25" name="Source">
            <a:extLst>
              <a:ext uri="{FF2B5EF4-FFF2-40B4-BE49-F238E27FC236}">
                <a16:creationId xmlns:a16="http://schemas.microsoft.com/office/drawing/2014/main" id="{8FBE4982-09E6-4B3B-8A0B-2CEED2EF73E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 name="Title 1">
            <a:extLst>
              <a:ext uri="{FF2B5EF4-FFF2-40B4-BE49-F238E27FC236}">
                <a16:creationId xmlns:a16="http://schemas.microsoft.com/office/drawing/2014/main" id="{48073993-6180-4B4D-9546-FB900CEC30C0}"/>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27" name="Subtitle 162">
            <a:extLst>
              <a:ext uri="{FF2B5EF4-FFF2-40B4-BE49-F238E27FC236}">
                <a16:creationId xmlns:a16="http://schemas.microsoft.com/office/drawing/2014/main" id="{42B5E843-5CFF-4B91-A459-9DEB13C978AC}"/>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2962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2">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DA53E8AB-7D96-4DBE-8E5F-F04D3687D40A}"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black">
          <a:xfrm>
            <a:off x="875321" y="1728000"/>
            <a:ext cx="6840885"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51" name="Subtitle 162">
            <a:extLst>
              <a:ext uri="{FF2B5EF4-FFF2-40B4-BE49-F238E27FC236}">
                <a16:creationId xmlns:a16="http://schemas.microsoft.com/office/drawing/2014/main" id="{E2F85E04-048F-4212-843F-8A3FC17A9C8E}"/>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50" name="Line">
            <a:extLst>
              <a:ext uri="{FF2B5EF4-FFF2-40B4-BE49-F238E27FC236}">
                <a16:creationId xmlns:a16="http://schemas.microsoft.com/office/drawing/2014/main" id="{05A33321-1041-4E50-A909-F6D3F4B46DAB}"/>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908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3">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525BD1DA-FFF3-45C0-B50F-28317711D059}"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72" name="Subtitle 162">
            <a:extLst>
              <a:ext uri="{FF2B5EF4-FFF2-40B4-BE49-F238E27FC236}">
                <a16:creationId xmlns:a16="http://schemas.microsoft.com/office/drawing/2014/main" id="{C0C274B2-728F-462E-A003-1C93B8A8FDEF}"/>
              </a:ext>
            </a:extLst>
          </p:cNvPr>
          <p:cNvSpPr>
            <a:spLocks noGrp="1"/>
          </p:cNvSpPr>
          <p:nvPr>
            <p:ph type="subTitle" idx="40"/>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52" name="Number">
            <a:extLst>
              <a:ext uri="{FF2B5EF4-FFF2-40B4-BE49-F238E27FC236}">
                <a16:creationId xmlns:a16="http://schemas.microsoft.com/office/drawing/2014/main" id="{51533B39-EDBA-4A5E-8899-4690F86C37C5}"/>
              </a:ext>
            </a:extLst>
          </p:cNvPr>
          <p:cNvSpPr>
            <a:spLocks noGrp="1"/>
          </p:cNvSpPr>
          <p:nvPr>
            <p:ph type="body" sz="quarter" idx="24" hasCustomPrompt="1"/>
          </p:nvPr>
        </p:nvSpPr>
        <p:spPr bwMode="black">
          <a:xfrm>
            <a:off x="810127" y="1926487"/>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 name="Text Placeholder 6">
            <a:extLst>
              <a:ext uri="{FF2B5EF4-FFF2-40B4-BE49-F238E27FC236}">
                <a16:creationId xmlns:a16="http://schemas.microsoft.com/office/drawing/2014/main" id="{A0810694-8724-4018-8621-FBB37E87E01C}"/>
              </a:ext>
            </a:extLst>
          </p:cNvPr>
          <p:cNvSpPr>
            <a:spLocks noGrp="1"/>
          </p:cNvSpPr>
          <p:nvPr>
            <p:ph type="body" sz="quarter" idx="25" hasCustomPrompt="1"/>
          </p:nvPr>
        </p:nvSpPr>
        <p:spPr bwMode="black">
          <a:xfrm>
            <a:off x="1660090" y="2016846"/>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5" name="Number">
            <a:extLst>
              <a:ext uri="{FF2B5EF4-FFF2-40B4-BE49-F238E27FC236}">
                <a16:creationId xmlns:a16="http://schemas.microsoft.com/office/drawing/2014/main" id="{EEE3E2FB-3E6D-45EF-858B-5795A1CD5516}"/>
              </a:ext>
            </a:extLst>
          </p:cNvPr>
          <p:cNvSpPr>
            <a:spLocks noGrp="1"/>
          </p:cNvSpPr>
          <p:nvPr>
            <p:ph type="body" sz="quarter" idx="26" hasCustomPrompt="1"/>
          </p:nvPr>
        </p:nvSpPr>
        <p:spPr bwMode="black">
          <a:xfrm>
            <a:off x="800503" y="2994126"/>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56" name="Text Placeholder 6">
            <a:extLst>
              <a:ext uri="{FF2B5EF4-FFF2-40B4-BE49-F238E27FC236}">
                <a16:creationId xmlns:a16="http://schemas.microsoft.com/office/drawing/2014/main" id="{590CEB4F-89EF-40AB-BD13-A15A2B0ABC18}"/>
              </a:ext>
            </a:extLst>
          </p:cNvPr>
          <p:cNvSpPr>
            <a:spLocks noGrp="1"/>
          </p:cNvSpPr>
          <p:nvPr>
            <p:ph type="body" sz="quarter" idx="27" hasCustomPrompt="1"/>
          </p:nvPr>
        </p:nvSpPr>
        <p:spPr bwMode="black">
          <a:xfrm>
            <a:off x="1650466" y="3084485"/>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9" name="Number">
            <a:extLst>
              <a:ext uri="{FF2B5EF4-FFF2-40B4-BE49-F238E27FC236}">
                <a16:creationId xmlns:a16="http://schemas.microsoft.com/office/drawing/2014/main" id="{6F1D9C77-D21E-4117-A222-5739275BF303}"/>
              </a:ext>
            </a:extLst>
          </p:cNvPr>
          <p:cNvSpPr>
            <a:spLocks noGrp="1"/>
          </p:cNvSpPr>
          <p:nvPr>
            <p:ph type="body" sz="quarter" idx="28" hasCustomPrompt="1"/>
          </p:nvPr>
        </p:nvSpPr>
        <p:spPr bwMode="black">
          <a:xfrm>
            <a:off x="801453" y="406176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0" name="Text Placeholder 6">
            <a:extLst>
              <a:ext uri="{FF2B5EF4-FFF2-40B4-BE49-F238E27FC236}">
                <a16:creationId xmlns:a16="http://schemas.microsoft.com/office/drawing/2014/main" id="{A5DF8D0D-23F1-4860-B4E7-AB55B88424C5}"/>
              </a:ext>
            </a:extLst>
          </p:cNvPr>
          <p:cNvSpPr>
            <a:spLocks noGrp="1"/>
          </p:cNvSpPr>
          <p:nvPr>
            <p:ph type="body" sz="quarter" idx="29" hasCustomPrompt="1"/>
          </p:nvPr>
        </p:nvSpPr>
        <p:spPr bwMode="black">
          <a:xfrm>
            <a:off x="1651416" y="415212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1" name="Number">
            <a:extLst>
              <a:ext uri="{FF2B5EF4-FFF2-40B4-BE49-F238E27FC236}">
                <a16:creationId xmlns:a16="http://schemas.microsoft.com/office/drawing/2014/main" id="{7CF90E26-9AE4-4594-A03F-E0D143935D63}"/>
              </a:ext>
            </a:extLst>
          </p:cNvPr>
          <p:cNvSpPr>
            <a:spLocks noGrp="1"/>
          </p:cNvSpPr>
          <p:nvPr>
            <p:ph type="body" sz="quarter" idx="30" hasCustomPrompt="1"/>
          </p:nvPr>
        </p:nvSpPr>
        <p:spPr bwMode="black">
          <a:xfrm>
            <a:off x="802403" y="512940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2" name="Text Placeholder 6">
            <a:extLst>
              <a:ext uri="{FF2B5EF4-FFF2-40B4-BE49-F238E27FC236}">
                <a16:creationId xmlns:a16="http://schemas.microsoft.com/office/drawing/2014/main" id="{2CAE97C4-D3E1-41B1-B22D-3EEC61BFF18E}"/>
              </a:ext>
            </a:extLst>
          </p:cNvPr>
          <p:cNvSpPr>
            <a:spLocks noGrp="1"/>
          </p:cNvSpPr>
          <p:nvPr>
            <p:ph type="body" sz="quarter" idx="31" hasCustomPrompt="1"/>
          </p:nvPr>
        </p:nvSpPr>
        <p:spPr bwMode="black">
          <a:xfrm>
            <a:off x="1652366" y="521976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3" name="Number">
            <a:extLst>
              <a:ext uri="{FF2B5EF4-FFF2-40B4-BE49-F238E27FC236}">
                <a16:creationId xmlns:a16="http://schemas.microsoft.com/office/drawing/2014/main" id="{02169FF2-543B-4497-8EF0-DDEDE8B96045}"/>
              </a:ext>
            </a:extLst>
          </p:cNvPr>
          <p:cNvSpPr>
            <a:spLocks noGrp="1"/>
          </p:cNvSpPr>
          <p:nvPr>
            <p:ph type="body" sz="quarter" idx="32" hasCustomPrompt="1"/>
          </p:nvPr>
        </p:nvSpPr>
        <p:spPr bwMode="black">
          <a:xfrm>
            <a:off x="4516801" y="1926349"/>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4" name="Text Placeholder 6">
            <a:extLst>
              <a:ext uri="{FF2B5EF4-FFF2-40B4-BE49-F238E27FC236}">
                <a16:creationId xmlns:a16="http://schemas.microsoft.com/office/drawing/2014/main" id="{A8F5AA2A-EA56-4A6D-A6E5-4235E960F373}"/>
              </a:ext>
            </a:extLst>
          </p:cNvPr>
          <p:cNvSpPr>
            <a:spLocks noGrp="1"/>
          </p:cNvSpPr>
          <p:nvPr>
            <p:ph type="body" sz="quarter" idx="33" hasCustomPrompt="1"/>
          </p:nvPr>
        </p:nvSpPr>
        <p:spPr bwMode="black">
          <a:xfrm>
            <a:off x="5366764" y="2016708"/>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5" name="Number">
            <a:extLst>
              <a:ext uri="{FF2B5EF4-FFF2-40B4-BE49-F238E27FC236}">
                <a16:creationId xmlns:a16="http://schemas.microsoft.com/office/drawing/2014/main" id="{B6869041-2A37-4942-9E21-20071D707BB0}"/>
              </a:ext>
            </a:extLst>
          </p:cNvPr>
          <p:cNvSpPr>
            <a:spLocks noGrp="1"/>
          </p:cNvSpPr>
          <p:nvPr>
            <p:ph type="body" sz="quarter" idx="34" hasCustomPrompt="1"/>
          </p:nvPr>
        </p:nvSpPr>
        <p:spPr bwMode="black">
          <a:xfrm>
            <a:off x="4526037" y="29952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6" name="Text Placeholder 6">
            <a:extLst>
              <a:ext uri="{FF2B5EF4-FFF2-40B4-BE49-F238E27FC236}">
                <a16:creationId xmlns:a16="http://schemas.microsoft.com/office/drawing/2014/main" id="{1D48590E-8859-4895-8BAB-0158B1281F7E}"/>
              </a:ext>
            </a:extLst>
          </p:cNvPr>
          <p:cNvSpPr>
            <a:spLocks noGrp="1"/>
          </p:cNvSpPr>
          <p:nvPr>
            <p:ph type="body" sz="quarter" idx="35" hasCustomPrompt="1"/>
          </p:nvPr>
        </p:nvSpPr>
        <p:spPr bwMode="black">
          <a:xfrm>
            <a:off x="5376000" y="30852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8" name="Number">
            <a:extLst>
              <a:ext uri="{FF2B5EF4-FFF2-40B4-BE49-F238E27FC236}">
                <a16:creationId xmlns:a16="http://schemas.microsoft.com/office/drawing/2014/main" id="{0A59C3D6-0932-49E4-A41A-03B9D8994D5A}"/>
              </a:ext>
            </a:extLst>
          </p:cNvPr>
          <p:cNvSpPr>
            <a:spLocks noGrp="1"/>
          </p:cNvSpPr>
          <p:nvPr>
            <p:ph type="body" sz="quarter" idx="36" hasCustomPrompt="1"/>
          </p:nvPr>
        </p:nvSpPr>
        <p:spPr bwMode="black">
          <a:xfrm>
            <a:off x="4535273" y="40608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9" name="Text Placeholder 6">
            <a:extLst>
              <a:ext uri="{FF2B5EF4-FFF2-40B4-BE49-F238E27FC236}">
                <a16:creationId xmlns:a16="http://schemas.microsoft.com/office/drawing/2014/main" id="{689EAC4F-E866-403C-A4C6-582D1D743587}"/>
              </a:ext>
            </a:extLst>
          </p:cNvPr>
          <p:cNvSpPr>
            <a:spLocks noGrp="1"/>
          </p:cNvSpPr>
          <p:nvPr>
            <p:ph type="body" sz="quarter" idx="37" hasCustomPrompt="1"/>
          </p:nvPr>
        </p:nvSpPr>
        <p:spPr bwMode="black">
          <a:xfrm>
            <a:off x="5385236" y="41508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70" name="Number">
            <a:extLst>
              <a:ext uri="{FF2B5EF4-FFF2-40B4-BE49-F238E27FC236}">
                <a16:creationId xmlns:a16="http://schemas.microsoft.com/office/drawing/2014/main" id="{2AFCFF5B-8908-4583-9694-232DB2343FB3}"/>
              </a:ext>
            </a:extLst>
          </p:cNvPr>
          <p:cNvSpPr>
            <a:spLocks noGrp="1"/>
          </p:cNvSpPr>
          <p:nvPr>
            <p:ph type="body" sz="quarter" idx="38" hasCustomPrompt="1"/>
          </p:nvPr>
        </p:nvSpPr>
        <p:spPr bwMode="black">
          <a:xfrm>
            <a:off x="4544509" y="51300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1" name="Text Placeholder 6">
            <a:extLst>
              <a:ext uri="{FF2B5EF4-FFF2-40B4-BE49-F238E27FC236}">
                <a16:creationId xmlns:a16="http://schemas.microsoft.com/office/drawing/2014/main" id="{87EC4A37-0D32-4757-9888-B89281A3B9F8}"/>
              </a:ext>
            </a:extLst>
          </p:cNvPr>
          <p:cNvSpPr>
            <a:spLocks noGrp="1"/>
          </p:cNvSpPr>
          <p:nvPr>
            <p:ph type="body" sz="quarter" idx="39" hasCustomPrompt="1"/>
          </p:nvPr>
        </p:nvSpPr>
        <p:spPr bwMode="black">
          <a:xfrm>
            <a:off x="5394472" y="52200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cxnSp>
        <p:nvCxnSpPr>
          <p:cNvPr id="73" name="Line">
            <a:extLst>
              <a:ext uri="{FF2B5EF4-FFF2-40B4-BE49-F238E27FC236}">
                <a16:creationId xmlns:a16="http://schemas.microsoft.com/office/drawing/2014/main" id="{FC6EA636-AFF0-4630-AD71-AB723DC631A0}"/>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67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resenter">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16AC0D79-41AD-4CF9-BEA6-226900CD913D}"/>
              </a:ext>
            </a:extLst>
          </p:cNvPr>
          <p:cNvSpPr/>
          <p:nvPr/>
        </p:nvSpPr>
        <p:spPr bwMode="hidden">
          <a:xfrm>
            <a:off x="1"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5" name="Title 4">
            <a:extLst>
              <a:ext uri="{FF2B5EF4-FFF2-40B4-BE49-F238E27FC236}">
                <a16:creationId xmlns:a16="http://schemas.microsoft.com/office/drawing/2014/main" id="{8BA7E16E-B37F-44B7-984D-8A70E358300F}"/>
              </a:ext>
            </a:extLst>
          </p:cNvPr>
          <p:cNvSpPr>
            <a:spLocks noGrp="1"/>
          </p:cNvSpPr>
          <p:nvPr>
            <p:ph type="title"/>
          </p:nvPr>
        </p:nvSpPr>
        <p:spPr bwMode="black">
          <a:xfrm>
            <a:off x="879225" y="4407150"/>
            <a:ext cx="2952000" cy="1620000"/>
          </a:xfrm>
        </p:spPr>
        <p:txBody>
          <a:bodyPr vert="horz" lIns="0" tIns="0" rIns="0" bIns="0" rtlCol="0">
            <a:noAutofit/>
          </a:bodyPr>
          <a:lstStyle>
            <a:lvl1pPr>
              <a:defRPr lang="en-US" sz="200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124" name="Picture">
            <a:extLst>
              <a:ext uri="{FF2B5EF4-FFF2-40B4-BE49-F238E27FC236}">
                <a16:creationId xmlns:a16="http://schemas.microsoft.com/office/drawing/2014/main" id="{B7F3A634-5A49-4892-A61E-D3FC3D677BA1}"/>
              </a:ext>
            </a:extLst>
          </p:cNvPr>
          <p:cNvSpPr>
            <a:spLocks noGrp="1" noChangeAspect="1"/>
          </p:cNvSpPr>
          <p:nvPr>
            <p:ph type="pic" sz="quarter" idx="36" hasCustomPrompt="1"/>
          </p:nvPr>
        </p:nvSpPr>
        <p:spPr bwMode="gray">
          <a:xfrm>
            <a:off x="1" y="2"/>
            <a:ext cx="4295766" cy="3877201"/>
          </a:xfrm>
          <a:custGeom>
            <a:avLst/>
            <a:gdLst>
              <a:gd name="connsiteX0" fmla="*/ 0 w 4295207"/>
              <a:gd name="connsiteY0" fmla="*/ 0 h 3877201"/>
              <a:gd name="connsiteX1" fmla="*/ 4295207 w 4295207"/>
              <a:gd name="connsiteY1" fmla="*/ 0 h 3877201"/>
              <a:gd name="connsiteX2" fmla="*/ 4295207 w 4295207"/>
              <a:gd name="connsiteY2" fmla="*/ 3180269 h 3877201"/>
              <a:gd name="connsiteX3" fmla="*/ 3598271 w 4295207"/>
              <a:gd name="connsiteY3" fmla="*/ 3877201 h 3877201"/>
              <a:gd name="connsiteX4" fmla="*/ 0 w 4295207"/>
              <a:gd name="connsiteY4" fmla="*/ 3877201 h 387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207" h="3877201">
                <a:moveTo>
                  <a:pt x="0" y="0"/>
                </a:moveTo>
                <a:lnTo>
                  <a:pt x="4295207" y="0"/>
                </a:lnTo>
                <a:lnTo>
                  <a:pt x="4295207" y="3180269"/>
                </a:lnTo>
                <a:lnTo>
                  <a:pt x="3598271" y="3877201"/>
                </a:lnTo>
                <a:lnTo>
                  <a:pt x="0" y="3877201"/>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Source">
            <a:extLst>
              <a:ext uri="{FF2B5EF4-FFF2-40B4-BE49-F238E27FC236}">
                <a16:creationId xmlns:a16="http://schemas.microsoft.com/office/drawing/2014/main" id="{2636622B-4920-48DA-8D03-9FACF7EFF676}"/>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5" name="Content">
            <a:extLst>
              <a:ext uri="{FF2B5EF4-FFF2-40B4-BE49-F238E27FC236}">
                <a16:creationId xmlns:a16="http://schemas.microsoft.com/office/drawing/2014/main" id="{A469B7FA-AA7A-4C16-BAD3-EB5E23DF6DB5}"/>
              </a:ext>
            </a:extLst>
          </p:cNvPr>
          <p:cNvSpPr>
            <a:spLocks noGrp="1"/>
          </p:cNvSpPr>
          <p:nvPr>
            <p:ph idx="13" hasCustomPrompt="1"/>
          </p:nvPr>
        </p:nvSpPr>
        <p:spPr bwMode="gray">
          <a:xfrm>
            <a:off x="4758177" y="1728000"/>
            <a:ext cx="3060398"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7" name="Layer">
            <a:extLst>
              <a:ext uri="{FF2B5EF4-FFF2-40B4-BE49-F238E27FC236}">
                <a16:creationId xmlns:a16="http://schemas.microsoft.com/office/drawing/2014/main" id="{778D9320-8CFA-4FDD-8416-937D16DDEB43}"/>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lvl1pPr>
          </a:lstStyle>
          <a:p>
            <a:pPr lvl="0"/>
            <a:r>
              <a:rPr lang="en-US" dirty="0"/>
              <a:t> </a:t>
            </a:r>
          </a:p>
        </p:txBody>
      </p:sp>
      <p:sp>
        <p:nvSpPr>
          <p:cNvPr id="128" name="Text 1">
            <a:extLst>
              <a:ext uri="{FF2B5EF4-FFF2-40B4-BE49-F238E27FC236}">
                <a16:creationId xmlns:a16="http://schemas.microsoft.com/office/drawing/2014/main" id="{A5895CB5-912E-4437-AA29-D3503B6AC825}"/>
              </a:ext>
            </a:extLst>
          </p:cNvPr>
          <p:cNvSpPr>
            <a:spLocks noGrp="1"/>
          </p:cNvSpPr>
          <p:nvPr>
            <p:ph type="body" sz="quarter" idx="29" hasCustomPrompt="1"/>
          </p:nvPr>
        </p:nvSpPr>
        <p:spPr bwMode="gray">
          <a:xfrm>
            <a:off x="8976374" y="17280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89" name="Text 2">
            <a:extLst>
              <a:ext uri="{FF2B5EF4-FFF2-40B4-BE49-F238E27FC236}">
                <a16:creationId xmlns:a16="http://schemas.microsoft.com/office/drawing/2014/main" id="{1A69658C-2775-4B71-9621-F4B453AB3ABA}"/>
              </a:ext>
            </a:extLst>
          </p:cNvPr>
          <p:cNvSpPr>
            <a:spLocks noGrp="1"/>
          </p:cNvSpPr>
          <p:nvPr>
            <p:ph type="body" sz="quarter" idx="37" hasCustomPrompt="1"/>
          </p:nvPr>
        </p:nvSpPr>
        <p:spPr bwMode="gray">
          <a:xfrm>
            <a:off x="8976374" y="26758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0" name="Text 3">
            <a:extLst>
              <a:ext uri="{FF2B5EF4-FFF2-40B4-BE49-F238E27FC236}">
                <a16:creationId xmlns:a16="http://schemas.microsoft.com/office/drawing/2014/main" id="{B23EBFCC-FEE2-4D68-918C-54180724036A}"/>
              </a:ext>
            </a:extLst>
          </p:cNvPr>
          <p:cNvSpPr>
            <a:spLocks noGrp="1"/>
          </p:cNvSpPr>
          <p:nvPr>
            <p:ph type="body" sz="quarter" idx="38" hasCustomPrompt="1"/>
          </p:nvPr>
        </p:nvSpPr>
        <p:spPr bwMode="gray">
          <a:xfrm>
            <a:off x="8976374" y="36244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1" name="Text 4">
            <a:extLst>
              <a:ext uri="{FF2B5EF4-FFF2-40B4-BE49-F238E27FC236}">
                <a16:creationId xmlns:a16="http://schemas.microsoft.com/office/drawing/2014/main" id="{3A923F1C-1998-4252-BCED-F80B9C4E1AEF}"/>
              </a:ext>
            </a:extLst>
          </p:cNvPr>
          <p:cNvSpPr>
            <a:spLocks noGrp="1"/>
          </p:cNvSpPr>
          <p:nvPr>
            <p:ph type="body" sz="quarter" idx="39" hasCustomPrompt="1"/>
          </p:nvPr>
        </p:nvSpPr>
        <p:spPr bwMode="gray">
          <a:xfrm>
            <a:off x="8976374" y="4465400"/>
            <a:ext cx="2340305" cy="7200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2" name="Text 5">
            <a:extLst>
              <a:ext uri="{FF2B5EF4-FFF2-40B4-BE49-F238E27FC236}">
                <a16:creationId xmlns:a16="http://schemas.microsoft.com/office/drawing/2014/main" id="{4986564B-9885-47C5-92ED-7CD2BD588507}"/>
              </a:ext>
            </a:extLst>
          </p:cNvPr>
          <p:cNvSpPr>
            <a:spLocks noGrp="1"/>
          </p:cNvSpPr>
          <p:nvPr>
            <p:ph type="body" sz="quarter" idx="40" hasCustomPrompt="1"/>
          </p:nvPr>
        </p:nvSpPr>
        <p:spPr bwMode="gray">
          <a:xfrm>
            <a:off x="8976374" y="55216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61" name="Icon 1">
            <a:extLst>
              <a:ext uri="{FF2B5EF4-FFF2-40B4-BE49-F238E27FC236}">
                <a16:creationId xmlns:a16="http://schemas.microsoft.com/office/drawing/2014/main" id="{9F1B365E-2407-4861-9C27-08B5679F290A}"/>
              </a:ext>
            </a:extLst>
          </p:cNvPr>
          <p:cNvSpPr>
            <a:spLocks noGrp="1" noChangeAspect="1"/>
          </p:cNvSpPr>
          <p:nvPr>
            <p:ph type="body" sz="quarter" idx="41" hasCustomPrompt="1"/>
          </p:nvPr>
        </p:nvSpPr>
        <p:spPr>
          <a:xfrm>
            <a:off x="8292952" y="1728000"/>
            <a:ext cx="529269" cy="504000"/>
          </a:xfrm>
          <a:blipFill>
            <a:blip r:embed="rId3"/>
            <a:srcRect/>
            <a:stretch>
              <a:fillRect t="-730" b="-730"/>
            </a:stretch>
          </a:blipFill>
        </p:spPr>
        <p:txBody>
          <a:bodyPr/>
          <a:lstStyle>
            <a:lvl1pPr marL="0" indent="0">
              <a:buNone/>
              <a:defRPr/>
            </a:lvl1pPr>
          </a:lstStyle>
          <a:p>
            <a:pPr lvl="0"/>
            <a:r>
              <a:rPr lang="en-US" dirty="0"/>
              <a:t> </a:t>
            </a:r>
          </a:p>
        </p:txBody>
      </p:sp>
      <p:sp>
        <p:nvSpPr>
          <p:cNvPr id="67" name="Icon 2">
            <a:extLst>
              <a:ext uri="{FF2B5EF4-FFF2-40B4-BE49-F238E27FC236}">
                <a16:creationId xmlns:a16="http://schemas.microsoft.com/office/drawing/2014/main" id="{A3B304FD-5AEC-4FB8-A413-847E4555417C}"/>
              </a:ext>
            </a:extLst>
          </p:cNvPr>
          <p:cNvSpPr>
            <a:spLocks noGrp="1" noChangeAspect="1"/>
          </p:cNvSpPr>
          <p:nvPr>
            <p:ph type="body" sz="quarter" idx="43" hasCustomPrompt="1"/>
          </p:nvPr>
        </p:nvSpPr>
        <p:spPr>
          <a:xfrm>
            <a:off x="8292952" y="2676200"/>
            <a:ext cx="529269" cy="504000"/>
          </a:xfrm>
          <a:blipFill>
            <a:blip r:embed="rId4"/>
            <a:srcRect/>
            <a:stretch>
              <a:fillRect t="-730" b="-730"/>
            </a:stretch>
          </a:blipFill>
        </p:spPr>
        <p:txBody>
          <a:bodyPr/>
          <a:lstStyle>
            <a:lvl1pPr marL="0" indent="0">
              <a:buNone/>
              <a:defRPr/>
            </a:lvl1pPr>
          </a:lstStyle>
          <a:p>
            <a:pPr lvl="0"/>
            <a:r>
              <a:rPr lang="en-US" dirty="0"/>
              <a:t> </a:t>
            </a:r>
          </a:p>
        </p:txBody>
      </p:sp>
      <p:sp>
        <p:nvSpPr>
          <p:cNvPr id="66" name="Icon 3">
            <a:extLst>
              <a:ext uri="{FF2B5EF4-FFF2-40B4-BE49-F238E27FC236}">
                <a16:creationId xmlns:a16="http://schemas.microsoft.com/office/drawing/2014/main" id="{7D789515-0B48-4546-9E94-711BA85F7E20}"/>
              </a:ext>
            </a:extLst>
          </p:cNvPr>
          <p:cNvSpPr>
            <a:spLocks noGrp="1" noChangeAspect="1"/>
          </p:cNvSpPr>
          <p:nvPr>
            <p:ph type="body" sz="quarter" idx="42" hasCustomPrompt="1"/>
          </p:nvPr>
        </p:nvSpPr>
        <p:spPr>
          <a:xfrm>
            <a:off x="8292952" y="3625200"/>
            <a:ext cx="529269" cy="504000"/>
          </a:xfrm>
          <a:blipFill>
            <a:blip r:embed="rId5"/>
            <a:srcRect/>
            <a:stretch>
              <a:fillRect t="-730" b="-730"/>
            </a:stretch>
          </a:blipFill>
        </p:spPr>
        <p:txBody>
          <a:bodyPr/>
          <a:lstStyle>
            <a:lvl1pPr marL="0" indent="0">
              <a:buNone/>
              <a:defRPr/>
            </a:lvl1pPr>
          </a:lstStyle>
          <a:p>
            <a:pPr lvl="0"/>
            <a:r>
              <a:rPr lang="en-US" dirty="0"/>
              <a:t> </a:t>
            </a:r>
          </a:p>
        </p:txBody>
      </p:sp>
      <p:sp>
        <p:nvSpPr>
          <p:cNvPr id="68" name="Icon 4">
            <a:extLst>
              <a:ext uri="{FF2B5EF4-FFF2-40B4-BE49-F238E27FC236}">
                <a16:creationId xmlns:a16="http://schemas.microsoft.com/office/drawing/2014/main" id="{502F8435-2FAE-41FF-AE03-DD219942EBA0}"/>
              </a:ext>
            </a:extLst>
          </p:cNvPr>
          <p:cNvSpPr>
            <a:spLocks noGrp="1" noChangeAspect="1"/>
          </p:cNvSpPr>
          <p:nvPr>
            <p:ph type="body" sz="quarter" idx="44" hasCustomPrompt="1"/>
          </p:nvPr>
        </p:nvSpPr>
        <p:spPr>
          <a:xfrm>
            <a:off x="8292952" y="4573400"/>
            <a:ext cx="529269" cy="504000"/>
          </a:xfrm>
          <a:blipFill>
            <a:blip r:embed="rId6"/>
            <a:srcRect/>
            <a:stretch>
              <a:fillRect t="-730" b="-730"/>
            </a:stretch>
          </a:blipFill>
        </p:spPr>
        <p:txBody>
          <a:bodyPr/>
          <a:lstStyle>
            <a:lvl1pPr marL="0" indent="0">
              <a:buNone/>
              <a:defRPr/>
            </a:lvl1pPr>
          </a:lstStyle>
          <a:p>
            <a:pPr lvl="0"/>
            <a:r>
              <a:rPr lang="en-US" dirty="0"/>
              <a:t> </a:t>
            </a:r>
          </a:p>
        </p:txBody>
      </p:sp>
      <p:sp>
        <p:nvSpPr>
          <p:cNvPr id="69" name="Icon 5">
            <a:extLst>
              <a:ext uri="{FF2B5EF4-FFF2-40B4-BE49-F238E27FC236}">
                <a16:creationId xmlns:a16="http://schemas.microsoft.com/office/drawing/2014/main" id="{FD0E2AFD-21B9-4242-AFD9-9AF2D2194EDD}"/>
              </a:ext>
            </a:extLst>
          </p:cNvPr>
          <p:cNvSpPr>
            <a:spLocks noGrp="1" noChangeAspect="1"/>
          </p:cNvSpPr>
          <p:nvPr>
            <p:ph type="body" sz="quarter" idx="45" hasCustomPrompt="1"/>
          </p:nvPr>
        </p:nvSpPr>
        <p:spPr>
          <a:xfrm>
            <a:off x="8292952" y="5522400"/>
            <a:ext cx="529269" cy="504000"/>
          </a:xfrm>
          <a:blipFill>
            <a:blip r:embed="rId7"/>
            <a:srcRect/>
            <a:stretch>
              <a:fillRect t="-730" b="-730"/>
            </a:stretch>
          </a:blipFill>
        </p:spPr>
        <p:txBody>
          <a:bodyPr/>
          <a:lstStyle>
            <a:lvl1pPr marL="0" indent="0">
              <a:buNone/>
              <a:defRPr/>
            </a:lvl1pPr>
          </a:lstStyle>
          <a:p>
            <a:pPr lvl="0"/>
            <a:r>
              <a:rPr lang="en-US" dirty="0"/>
              <a:t> </a:t>
            </a:r>
          </a:p>
        </p:txBody>
      </p:sp>
      <p:sp>
        <p:nvSpPr>
          <p:cNvPr id="2" name="Date Placeholder 1">
            <a:extLst>
              <a:ext uri="{FF2B5EF4-FFF2-40B4-BE49-F238E27FC236}">
                <a16:creationId xmlns:a16="http://schemas.microsoft.com/office/drawing/2014/main" id="{A662CFA9-F97C-4929-A39F-DE0AA35B90BB}"/>
              </a:ext>
            </a:extLst>
          </p:cNvPr>
          <p:cNvSpPr>
            <a:spLocks noGrp="1"/>
          </p:cNvSpPr>
          <p:nvPr>
            <p:ph type="dt" sz="half" idx="46"/>
          </p:nvPr>
        </p:nvSpPr>
        <p:spPr bwMode="black"/>
        <p:txBody>
          <a:bodyPr/>
          <a:lstStyle>
            <a:lvl1pPr>
              <a:defRPr>
                <a:solidFill>
                  <a:schemeClr val="bg1"/>
                </a:solidFill>
              </a:defRPr>
            </a:lvl1pPr>
          </a:lstStyle>
          <a:p>
            <a:fld id="{E52B3DB0-15FD-4E63-8EA1-DFE8EE56569B}" type="datetime4">
              <a:rPr lang="en-US" smtClean="0"/>
              <a:t>May 4, 2022</a:t>
            </a:fld>
            <a:endParaRPr lang="en-GB"/>
          </a:p>
        </p:txBody>
      </p:sp>
      <p:sp>
        <p:nvSpPr>
          <p:cNvPr id="3" name="Footer Placeholder 2">
            <a:extLst>
              <a:ext uri="{FF2B5EF4-FFF2-40B4-BE49-F238E27FC236}">
                <a16:creationId xmlns:a16="http://schemas.microsoft.com/office/drawing/2014/main" id="{68C24CF9-1637-4815-8DA8-7E44280AEE2B}"/>
              </a:ext>
            </a:extLst>
          </p:cNvPr>
          <p:cNvSpPr>
            <a:spLocks noGrp="1"/>
          </p:cNvSpPr>
          <p:nvPr>
            <p:ph type="ftr" sz="quarter" idx="47"/>
          </p:nvPr>
        </p:nvSpPr>
        <p:spPr bwMode="black"/>
        <p:txBody>
          <a:bodyPr/>
          <a:lstStyle>
            <a:lvl1pPr>
              <a:defRPr>
                <a:solidFill>
                  <a:srgbClr val="EB2814"/>
                </a:solidFill>
              </a:defRPr>
            </a:lvl1pPr>
          </a:lstStyle>
          <a:p>
            <a:r>
              <a:rPr lang="en-GB"/>
              <a:t>UNRESTRICTED</a:t>
            </a:r>
          </a:p>
        </p:txBody>
      </p:sp>
      <p:sp>
        <p:nvSpPr>
          <p:cNvPr id="4" name="Slide Number Placeholder 3">
            <a:extLst>
              <a:ext uri="{FF2B5EF4-FFF2-40B4-BE49-F238E27FC236}">
                <a16:creationId xmlns:a16="http://schemas.microsoft.com/office/drawing/2014/main" id="{A889E8EC-5D1D-4824-BBDA-0E68CEF250B0}"/>
              </a:ext>
            </a:extLst>
          </p:cNvPr>
          <p:cNvSpPr>
            <a:spLocks noGrp="1"/>
          </p:cNvSpPr>
          <p:nvPr>
            <p:ph type="sldNum" sz="quarter" idx="48"/>
          </p:nvPr>
        </p:nvSpPr>
        <p:spPr bwMode="black"/>
        <p:txBody>
          <a:bodyPr/>
          <a:lstStyle>
            <a:lvl1pPr>
              <a:defRPr>
                <a:solidFill>
                  <a:schemeClr val="bg1"/>
                </a:solidFill>
              </a:defRPr>
            </a:lvl1pPr>
          </a:lstStyle>
          <a:p>
            <a:fld id="{66DE0A1B-740E-42D4-B16F-ED5AF3A0B271}" type="slidenum">
              <a:rPr lang="en-GB" smtClean="0"/>
              <a:t>‹#›</a:t>
            </a:fld>
            <a:endParaRPr lang="en-GB"/>
          </a:p>
        </p:txBody>
      </p:sp>
      <p:cxnSp>
        <p:nvCxnSpPr>
          <p:cNvPr id="21" name="Line">
            <a:extLst>
              <a:ext uri="{FF2B5EF4-FFF2-40B4-BE49-F238E27FC236}">
                <a16:creationId xmlns:a16="http://schemas.microsoft.com/office/drawing/2014/main" id="{1D3ACEEE-E9F2-4EC3-BAE8-1C3BDFE0658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3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A41D8-49DE-4F74-821C-C3F6237CDFFF}"/>
              </a:ext>
            </a:extLst>
          </p:cNvPr>
          <p:cNvSpPr>
            <a:spLocks noGrp="1"/>
          </p:cNvSpPr>
          <p:nvPr>
            <p:ph type="dt" sz="half" idx="10"/>
          </p:nvPr>
        </p:nvSpPr>
        <p:spPr/>
        <p:txBody>
          <a:bodyPr/>
          <a:lstStyle>
            <a:lvl1pPr>
              <a:defRPr>
                <a:noFill/>
              </a:defRPr>
            </a:lvl1pPr>
          </a:lstStyle>
          <a:p>
            <a:fld id="{0EBD5C4E-2129-46B4-8607-FE4D04C79220}" type="datetime4">
              <a:rPr lang="en-US" smtClean="0"/>
              <a:t>May 4, 2022</a:t>
            </a:fld>
            <a:endParaRPr lang="en-GB"/>
          </a:p>
        </p:txBody>
      </p:sp>
      <p:sp>
        <p:nvSpPr>
          <p:cNvPr id="3" name="Footer Placeholder 2">
            <a:extLst>
              <a:ext uri="{FF2B5EF4-FFF2-40B4-BE49-F238E27FC236}">
                <a16:creationId xmlns:a16="http://schemas.microsoft.com/office/drawing/2014/main" id="{CD57B354-77C1-477D-A2BB-C9AE4FFF3611}"/>
              </a:ext>
            </a:extLst>
          </p:cNvPr>
          <p:cNvSpPr>
            <a:spLocks noGrp="1"/>
          </p:cNvSpPr>
          <p:nvPr>
            <p:ph type="ftr" sz="quarter" idx="11"/>
          </p:nvPr>
        </p:nvSpPr>
        <p:spPr/>
        <p:txBody>
          <a:bodyPr/>
          <a:lstStyle>
            <a:lvl1pPr>
              <a:defRPr>
                <a:noFill/>
              </a:defRPr>
            </a:lvl1pPr>
          </a:lstStyle>
          <a:p>
            <a:r>
              <a:rPr lang="en-GB"/>
              <a:t>UNRESTRICTED</a:t>
            </a:r>
          </a:p>
        </p:txBody>
      </p:sp>
      <p:sp>
        <p:nvSpPr>
          <p:cNvPr id="4" name="Slide Number Placeholder 3">
            <a:extLst>
              <a:ext uri="{FF2B5EF4-FFF2-40B4-BE49-F238E27FC236}">
                <a16:creationId xmlns:a16="http://schemas.microsoft.com/office/drawing/2014/main" id="{ADE1D73D-AE67-4DBA-879B-97BD95E5B643}"/>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797163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76F0C4F-3DC4-4993-8CFB-40D20E9AC1E2}"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Tree>
    <p:extLst>
      <p:ext uri="{BB962C8B-B14F-4D97-AF65-F5344CB8AC3E}">
        <p14:creationId xmlns:p14="http://schemas.microsoft.com/office/powerpoint/2010/main" val="3934944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2EB6E45-5610-432C-9A88-EABE07BCDA2C}"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
        <p:nvSpPr>
          <p:cNvPr id="8" name="Source">
            <a:extLst>
              <a:ext uri="{FF2B5EF4-FFF2-40B4-BE49-F238E27FC236}">
                <a16:creationId xmlns:a16="http://schemas.microsoft.com/office/drawing/2014/main" id="{A3E434A0-9672-4E3F-BBA2-CD109BD90281}"/>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9" name="Subtitle 162">
            <a:extLst>
              <a:ext uri="{FF2B5EF4-FFF2-40B4-BE49-F238E27FC236}">
                <a16:creationId xmlns:a16="http://schemas.microsoft.com/office/drawing/2014/main" id="{B2E2334D-76B0-403D-AC31-EA79D49007A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469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A222-A969-4FCE-9F39-4D16D1CC35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847CB2-6694-4C54-B78E-C03C14CDA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E201AA-A0A8-47D3-9C32-D98FCC9D2E35}"/>
              </a:ext>
            </a:extLst>
          </p:cNvPr>
          <p:cNvSpPr>
            <a:spLocks noGrp="1"/>
          </p:cNvSpPr>
          <p:nvPr>
            <p:ph type="dt" sz="half" idx="10"/>
          </p:nvPr>
        </p:nvSpPr>
        <p:spPr/>
        <p:txBody>
          <a:bodyPr/>
          <a:lstStyle/>
          <a:p>
            <a:fld id="{27EA087C-00D6-4D5C-BA07-2800433540F2}" type="datetime4">
              <a:rPr lang="en-US" smtClean="0"/>
              <a:t>May 4, 2022</a:t>
            </a:fld>
            <a:endParaRPr lang="en-GB"/>
          </a:p>
        </p:txBody>
      </p:sp>
      <p:sp>
        <p:nvSpPr>
          <p:cNvPr id="5" name="Footer Placeholder 4">
            <a:extLst>
              <a:ext uri="{FF2B5EF4-FFF2-40B4-BE49-F238E27FC236}">
                <a16:creationId xmlns:a16="http://schemas.microsoft.com/office/drawing/2014/main" id="{2F231065-79C5-4033-A05D-94A106534685}"/>
              </a:ext>
            </a:extLst>
          </p:cNvPr>
          <p:cNvSpPr>
            <a:spLocks noGrp="1"/>
          </p:cNvSpPr>
          <p:nvPr>
            <p:ph type="ftr" sz="quarter" idx="11"/>
          </p:nvPr>
        </p:nvSpPr>
        <p:spPr/>
        <p:txBody>
          <a:bodyPr/>
          <a:lstStyle/>
          <a:p>
            <a:r>
              <a:rPr lang="en-GB"/>
              <a:t>UNRESTRICTED</a:t>
            </a:r>
          </a:p>
        </p:txBody>
      </p:sp>
      <p:sp>
        <p:nvSpPr>
          <p:cNvPr id="6" name="Slide Number Placeholder 5">
            <a:extLst>
              <a:ext uri="{FF2B5EF4-FFF2-40B4-BE49-F238E27FC236}">
                <a16:creationId xmlns:a16="http://schemas.microsoft.com/office/drawing/2014/main" id="{92868AA2-14CB-42BC-9EF6-D2C7282279AB}"/>
              </a:ext>
            </a:extLst>
          </p:cNvPr>
          <p:cNvSpPr>
            <a:spLocks noGrp="1"/>
          </p:cNvSpPr>
          <p:nvPr>
            <p:ph type="sldNum" sz="quarter" idx="12"/>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3000996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F874771-F804-4BC8-BC80-CAF63DCF59F9}"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2">
            <a:extLst>
              <a:ext uri="{FF2B5EF4-FFF2-40B4-BE49-F238E27FC236}">
                <a16:creationId xmlns:a16="http://schemas.microsoft.com/office/drawing/2014/main" id="{EAF70948-0166-4EBC-9E9A-58B3D6463252}"/>
              </a:ext>
            </a:extLst>
          </p:cNvPr>
          <p:cNvSpPr>
            <a:spLocks noGrp="1"/>
          </p:cNvSpPr>
          <p:nvPr>
            <p:ph idx="13"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CC29270-8CA2-4945-8DEC-D88635411AD5}"/>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73531D34-9CF8-4396-8981-96EB0726F9E1}"/>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D0310D58-585C-4D5D-B3EE-3923639B104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97268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A1F76-7510-4FB6-981D-0519DD0789C1}"/>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A9BF27C9-FFA2-47D8-87DD-6D5CBBD9B54F}"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2">
            <a:extLst>
              <a:ext uri="{FF2B5EF4-FFF2-40B4-BE49-F238E27FC236}">
                <a16:creationId xmlns:a16="http://schemas.microsoft.com/office/drawing/2014/main" id="{F2562703-2998-41E8-ABDB-A10A74802919}"/>
              </a:ext>
            </a:extLst>
          </p:cNvPr>
          <p:cNvSpPr>
            <a:spLocks noGrp="1"/>
          </p:cNvSpPr>
          <p:nvPr>
            <p:ph idx="13" hasCustomPrompt="1"/>
          </p:nvPr>
        </p:nvSpPr>
        <p:spPr bwMode="gray">
          <a:xfrm>
            <a:off x="4475788"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3">
            <a:extLst>
              <a:ext uri="{FF2B5EF4-FFF2-40B4-BE49-F238E27FC236}">
                <a16:creationId xmlns:a16="http://schemas.microsoft.com/office/drawing/2014/main" id="{CEBF06C2-9F0C-4DC9-BBB1-3B754F2B5C30}"/>
              </a:ext>
            </a:extLst>
          </p:cNvPr>
          <p:cNvSpPr>
            <a:spLocks noGrp="1"/>
          </p:cNvSpPr>
          <p:nvPr>
            <p:ph idx="14" hasCustomPrompt="1"/>
          </p:nvPr>
        </p:nvSpPr>
        <p:spPr bwMode="gray">
          <a:xfrm>
            <a:off x="8076257"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ource">
            <a:extLst>
              <a:ext uri="{FF2B5EF4-FFF2-40B4-BE49-F238E27FC236}">
                <a16:creationId xmlns:a16="http://schemas.microsoft.com/office/drawing/2014/main" id="{C6596E13-397E-4AA4-B9D0-8ED1CDFDAF1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4" name="Subtitle 162">
            <a:extLst>
              <a:ext uri="{FF2B5EF4-FFF2-40B4-BE49-F238E27FC236}">
                <a16:creationId xmlns:a16="http://schemas.microsoft.com/office/drawing/2014/main" id="{0AF426A9-F046-42A6-99A8-439B4435C07B}"/>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40222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ree Columns 2">
    <p:bg>
      <p:bgPr>
        <a:solidFill>
          <a:schemeClr val="tx1"/>
        </a:solidFill>
        <a:effectLst/>
      </p:bgPr>
    </p:bg>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ltGray"/>
        <p:txBody>
          <a:bodyPr/>
          <a:lstStyle>
            <a:lvl1pPr>
              <a:defRPr>
                <a:solidFill>
                  <a:schemeClr val="bg1"/>
                </a:solidFill>
              </a:defRPr>
            </a:lvl1pPr>
          </a:lstStyle>
          <a:p>
            <a:r>
              <a:rPr lang="en-US" dirty="0"/>
              <a:t>Click to add title</a:t>
            </a:r>
          </a:p>
        </p:txBody>
      </p:sp>
      <p:sp>
        <p:nvSpPr>
          <p:cNvPr id="23" name="Content 1">
            <a:extLst>
              <a:ext uri="{FF2B5EF4-FFF2-40B4-BE49-F238E27FC236}">
                <a16:creationId xmlns:a16="http://schemas.microsoft.com/office/drawing/2014/main" id="{B9B2229D-D435-4A0A-9701-5E3FF728FE97}"/>
              </a:ext>
            </a:extLst>
          </p:cNvPr>
          <p:cNvSpPr>
            <a:spLocks noGrp="1"/>
          </p:cNvSpPr>
          <p:nvPr>
            <p:ph idx="1" hasCustomPrompt="1"/>
          </p:nvPr>
        </p:nvSpPr>
        <p:spPr bwMode="ltGray">
          <a:xfrm>
            <a:off x="875320"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2">
            <a:extLst>
              <a:ext uri="{FF2B5EF4-FFF2-40B4-BE49-F238E27FC236}">
                <a16:creationId xmlns:a16="http://schemas.microsoft.com/office/drawing/2014/main" id="{70FBA381-2385-4A1C-BBC0-D1553870A36B}"/>
              </a:ext>
            </a:extLst>
          </p:cNvPr>
          <p:cNvSpPr>
            <a:spLocks noGrp="1"/>
          </p:cNvSpPr>
          <p:nvPr>
            <p:ph idx="22" hasCustomPrompt="1"/>
          </p:nvPr>
        </p:nvSpPr>
        <p:spPr bwMode="ltGray">
          <a:xfrm>
            <a:off x="4475788"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3">
            <a:extLst>
              <a:ext uri="{FF2B5EF4-FFF2-40B4-BE49-F238E27FC236}">
                <a16:creationId xmlns:a16="http://schemas.microsoft.com/office/drawing/2014/main" id="{EB649477-86CC-4A63-9F7A-74280F946B87}"/>
              </a:ext>
            </a:extLst>
          </p:cNvPr>
          <p:cNvSpPr>
            <a:spLocks noGrp="1"/>
          </p:cNvSpPr>
          <p:nvPr>
            <p:ph idx="14" hasCustomPrompt="1"/>
          </p:nvPr>
        </p:nvSpPr>
        <p:spPr bwMode="ltGray">
          <a:xfrm>
            <a:off x="8076257"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Shapes">
            <a:extLst>
              <a:ext uri="{FF2B5EF4-FFF2-40B4-BE49-F238E27FC236}">
                <a16:creationId xmlns:a16="http://schemas.microsoft.com/office/drawing/2014/main" id="{3FDE54E3-CA90-41C7-A8FB-7E8F080DA058}"/>
              </a:ext>
            </a:extLst>
          </p:cNvPr>
          <p:cNvGrpSpPr>
            <a:grpSpLocks noChangeAspect="1"/>
          </p:cNvGrpSpPr>
          <p:nvPr/>
        </p:nvGrpSpPr>
        <p:grpSpPr bwMode="gray">
          <a:xfrm>
            <a:off x="135931" y="0"/>
            <a:ext cx="528641" cy="6858000"/>
            <a:chOff x="6892402" y="1155885"/>
            <a:chExt cx="396620" cy="5145975"/>
          </a:xfrm>
          <a:solidFill>
            <a:schemeClr val="bg1"/>
          </a:solidFill>
        </p:grpSpPr>
        <p:sp>
          <p:nvSpPr>
            <p:cNvPr id="20" name="Shapes 8">
              <a:extLst>
                <a:ext uri="{FF2B5EF4-FFF2-40B4-BE49-F238E27FC236}">
                  <a16:creationId xmlns:a16="http://schemas.microsoft.com/office/drawing/2014/main" id="{5DFB060F-5FF8-4075-8A6D-E749267CAB1B}"/>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22" name="Shapes 7">
              <a:extLst>
                <a:ext uri="{FF2B5EF4-FFF2-40B4-BE49-F238E27FC236}">
                  <a16:creationId xmlns:a16="http://schemas.microsoft.com/office/drawing/2014/main" id="{18CB3D5A-C991-46E3-94A0-6E5479488DA9}"/>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26" name="Shapes 6">
              <a:extLst>
                <a:ext uri="{FF2B5EF4-FFF2-40B4-BE49-F238E27FC236}">
                  <a16:creationId xmlns:a16="http://schemas.microsoft.com/office/drawing/2014/main" id="{4FAB5DF8-DBFD-465C-9DFC-485BC929FDD9}"/>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27" name="Shapes 5">
              <a:extLst>
                <a:ext uri="{FF2B5EF4-FFF2-40B4-BE49-F238E27FC236}">
                  <a16:creationId xmlns:a16="http://schemas.microsoft.com/office/drawing/2014/main" id="{3AF8A641-0B50-4AC8-8DC8-BB1E81EFFAC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28" name="Shapes 4">
              <a:extLst>
                <a:ext uri="{FF2B5EF4-FFF2-40B4-BE49-F238E27FC236}">
                  <a16:creationId xmlns:a16="http://schemas.microsoft.com/office/drawing/2014/main" id="{C7AB7734-6136-48B8-8A84-3FDFAAEDB039}"/>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29" name="Shapes 3">
              <a:extLst>
                <a:ext uri="{FF2B5EF4-FFF2-40B4-BE49-F238E27FC236}">
                  <a16:creationId xmlns:a16="http://schemas.microsoft.com/office/drawing/2014/main" id="{7C7DA6A3-2872-4079-9F8E-982DBCE441CD}"/>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30" name="Shapes 2">
              <a:extLst>
                <a:ext uri="{FF2B5EF4-FFF2-40B4-BE49-F238E27FC236}">
                  <a16:creationId xmlns:a16="http://schemas.microsoft.com/office/drawing/2014/main" id="{03CD9624-F285-4EE9-B99C-F2219F7AA194}"/>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31" name="Shapes 1">
              <a:extLst>
                <a:ext uri="{FF2B5EF4-FFF2-40B4-BE49-F238E27FC236}">
                  <a16:creationId xmlns:a16="http://schemas.microsoft.com/office/drawing/2014/main" id="{DC6AA252-1E7C-46A8-89A3-21B526DC7C0D}"/>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32" name="Logo">
            <a:extLst>
              <a:ext uri="{FF2B5EF4-FFF2-40B4-BE49-F238E27FC236}">
                <a16:creationId xmlns:a16="http://schemas.microsoft.com/office/drawing/2014/main" id="{42E71B2B-3060-43C6-AA80-20E2549C7BA2}"/>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3" name="Freihandform: Form 32">
              <a:extLst>
                <a:ext uri="{FF2B5EF4-FFF2-40B4-BE49-F238E27FC236}">
                  <a16:creationId xmlns:a16="http://schemas.microsoft.com/office/drawing/2014/main" id="{B8540E83-927E-4ED6-8ABB-FE44B4C767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0977C511-DC3A-4EC1-86B9-1A57112EF41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F9D54146-7561-4277-A37A-AD50C4CF1A82}"/>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40BCA7FD-F3B6-4C29-B461-C12B0F2A260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E7922447-BA81-40CA-8E88-6F55307A4B9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BC3D50CA-4E45-4B43-BCF9-815825DD9ABC}"/>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6F24D4AB-47E1-4AAA-A3C1-5BEF9144ABFB}"/>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93639290-F1D5-43A6-9ABC-819A028489C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CD6470E6-DC21-4A09-BB20-BD40B1B17C8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921F2A7D-65CC-4694-A06B-D8D94C8442E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CEB8D81C-60B8-4127-B9F5-6EC2A17B2D6E}"/>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C3793FE5-0043-4BD5-A58B-3962ECB5891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5" name="Freihandform: Form 44">
              <a:extLst>
                <a:ext uri="{FF2B5EF4-FFF2-40B4-BE49-F238E27FC236}">
                  <a16:creationId xmlns:a16="http://schemas.microsoft.com/office/drawing/2014/main" id="{7F9F94AF-9DF7-45A0-B7DE-493657124CB1}"/>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6" name="Freihandform: Form 45">
              <a:extLst>
                <a:ext uri="{FF2B5EF4-FFF2-40B4-BE49-F238E27FC236}">
                  <a16:creationId xmlns:a16="http://schemas.microsoft.com/office/drawing/2014/main" id="{BCE9D175-8232-4E55-B7B4-14D884D4659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47" name="Source">
            <a:extLst>
              <a:ext uri="{FF2B5EF4-FFF2-40B4-BE49-F238E27FC236}">
                <a16:creationId xmlns:a16="http://schemas.microsoft.com/office/drawing/2014/main" id="{84819ED9-BA3D-4C41-8D78-BF7C2EF1741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sp>
        <p:nvSpPr>
          <p:cNvPr id="6" name="Date Placeholder 5">
            <a:extLst>
              <a:ext uri="{FF2B5EF4-FFF2-40B4-BE49-F238E27FC236}">
                <a16:creationId xmlns:a16="http://schemas.microsoft.com/office/drawing/2014/main" id="{A7201600-7C75-4D6C-ABD1-A43FF0A198E4}"/>
              </a:ext>
            </a:extLst>
          </p:cNvPr>
          <p:cNvSpPr>
            <a:spLocks noGrp="1"/>
          </p:cNvSpPr>
          <p:nvPr>
            <p:ph type="dt" sz="half" idx="24"/>
          </p:nvPr>
        </p:nvSpPr>
        <p:spPr/>
        <p:txBody>
          <a:bodyPr/>
          <a:lstStyle>
            <a:lvl1pPr>
              <a:defRPr>
                <a:solidFill>
                  <a:schemeClr val="bg1"/>
                </a:solidFill>
              </a:defRPr>
            </a:lvl1pPr>
          </a:lstStyle>
          <a:p>
            <a:fld id="{60AF78D2-45C8-45BD-86FA-33B73EA62DDF}" type="datetime4">
              <a:rPr lang="en-US" smtClean="0"/>
              <a:t>May 4, 2022</a:t>
            </a:fld>
            <a:endParaRPr lang="en-GB"/>
          </a:p>
        </p:txBody>
      </p:sp>
      <p:sp>
        <p:nvSpPr>
          <p:cNvPr id="7" name="Footer Placeholder 6">
            <a:extLst>
              <a:ext uri="{FF2B5EF4-FFF2-40B4-BE49-F238E27FC236}">
                <a16:creationId xmlns:a16="http://schemas.microsoft.com/office/drawing/2014/main" id="{51F55D70-EF59-4EFC-9F97-928E3244EBE8}"/>
              </a:ext>
            </a:extLst>
          </p:cNvPr>
          <p:cNvSpPr>
            <a:spLocks noGrp="1"/>
          </p:cNvSpPr>
          <p:nvPr>
            <p:ph type="ftr" sz="quarter" idx="25"/>
          </p:nvPr>
        </p:nvSpPr>
        <p:spPr/>
        <p:txBody>
          <a:bodyPr/>
          <a:lstStyle>
            <a:lvl1pPr>
              <a:defRPr>
                <a:solidFill>
                  <a:srgbClr val="EB2814"/>
                </a:solidFill>
              </a:defRPr>
            </a:lvl1pPr>
          </a:lstStyle>
          <a:p>
            <a:r>
              <a:rPr lang="en-GB"/>
              <a:t>UNRESTRICTED</a:t>
            </a:r>
          </a:p>
        </p:txBody>
      </p:sp>
      <p:sp>
        <p:nvSpPr>
          <p:cNvPr id="8" name="Slide Number Placeholder 7">
            <a:extLst>
              <a:ext uri="{FF2B5EF4-FFF2-40B4-BE49-F238E27FC236}">
                <a16:creationId xmlns:a16="http://schemas.microsoft.com/office/drawing/2014/main" id="{D2B40003-FE61-4B51-845C-CA868653A50A}"/>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49" name="Subtitle 162">
            <a:extLst>
              <a:ext uri="{FF2B5EF4-FFF2-40B4-BE49-F238E27FC236}">
                <a16:creationId xmlns:a16="http://schemas.microsoft.com/office/drawing/2014/main" id="{A9401D60-E6ED-40AA-A280-8EB891F10B9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48" name="Line">
            <a:extLst>
              <a:ext uri="{FF2B5EF4-FFF2-40B4-BE49-F238E27FC236}">
                <a16:creationId xmlns:a16="http://schemas.microsoft.com/office/drawing/2014/main" id="{62B26A01-9592-4347-AE8E-E140611A02F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20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FADB3-67A1-4791-A910-6633847D03A3}"/>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E95217B6-DD47-4BFA-BF57-690519CBEAB2}"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2">
            <a:extLst>
              <a:ext uri="{FF2B5EF4-FFF2-40B4-BE49-F238E27FC236}">
                <a16:creationId xmlns:a16="http://schemas.microsoft.com/office/drawing/2014/main" id="{F7207A1C-AEF9-4DB8-8731-D21537F6BDA3}"/>
              </a:ext>
            </a:extLst>
          </p:cNvPr>
          <p:cNvSpPr>
            <a:spLocks noGrp="1"/>
          </p:cNvSpPr>
          <p:nvPr>
            <p:ph idx="16" hasCustomPrompt="1"/>
          </p:nvPr>
        </p:nvSpPr>
        <p:spPr bwMode="gray">
          <a:xfrm>
            <a:off x="3575671"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3">
            <a:extLst>
              <a:ext uri="{FF2B5EF4-FFF2-40B4-BE49-F238E27FC236}">
                <a16:creationId xmlns:a16="http://schemas.microsoft.com/office/drawing/2014/main" id="{717DE974-BD90-41ED-A1B5-C3B5E8D29849}"/>
              </a:ext>
            </a:extLst>
          </p:cNvPr>
          <p:cNvSpPr>
            <a:spLocks noGrp="1"/>
          </p:cNvSpPr>
          <p:nvPr>
            <p:ph idx="17" hasCustomPrompt="1"/>
          </p:nvPr>
        </p:nvSpPr>
        <p:spPr bwMode="gray">
          <a:xfrm>
            <a:off x="6276023"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4">
            <a:extLst>
              <a:ext uri="{FF2B5EF4-FFF2-40B4-BE49-F238E27FC236}">
                <a16:creationId xmlns:a16="http://schemas.microsoft.com/office/drawing/2014/main" id="{3A02A926-7D30-47EE-A5C5-F1DA7970FB1C}"/>
              </a:ext>
            </a:extLst>
          </p:cNvPr>
          <p:cNvSpPr>
            <a:spLocks noGrp="1"/>
          </p:cNvSpPr>
          <p:nvPr>
            <p:ph idx="18" hasCustomPrompt="1"/>
          </p:nvPr>
        </p:nvSpPr>
        <p:spPr bwMode="gray">
          <a:xfrm>
            <a:off x="8976374"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ource">
            <a:extLst>
              <a:ext uri="{FF2B5EF4-FFF2-40B4-BE49-F238E27FC236}">
                <a16:creationId xmlns:a16="http://schemas.microsoft.com/office/drawing/2014/main" id="{EE031B6F-DA47-4F67-B160-88A8E66F56F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B4ABC5BE-8E89-45E8-853C-53B118835E3D}"/>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43791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umns 2/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7C066D-1408-4AF6-990A-AA6D0B75DAC5}"/>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11" name="Background">
            <a:extLst>
              <a:ext uri="{FF2B5EF4-FFF2-40B4-BE49-F238E27FC236}">
                <a16:creationId xmlns:a16="http://schemas.microsoft.com/office/drawing/2014/main" id="{16AC0D79-41AD-4CF9-BEA6-226900CD913D}"/>
              </a:ext>
            </a:extLst>
          </p:cNvPr>
          <p:cNvSpPr>
            <a:spLocks noChangeAspect="1"/>
          </p:cNvSpPr>
          <p:nvPr/>
        </p:nvSpPr>
        <p:spPr bwMode="hidden">
          <a:xfrm>
            <a:off x="7896234"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B7217CC-D0D5-4789-8397-A361085AEC00}"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9" name="Content 1">
            <a:extLst>
              <a:ext uri="{FF2B5EF4-FFF2-40B4-BE49-F238E27FC236}">
                <a16:creationId xmlns:a16="http://schemas.microsoft.com/office/drawing/2014/main" id="{29320A8F-011E-4A31-B276-B6022DE917FE}"/>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2">
            <a:extLst>
              <a:ext uri="{FF2B5EF4-FFF2-40B4-BE49-F238E27FC236}">
                <a16:creationId xmlns:a16="http://schemas.microsoft.com/office/drawing/2014/main" id="{CEBF06C2-9F0C-4DC9-BBB1-3B754F2B5C30}"/>
              </a:ext>
            </a:extLst>
          </p:cNvPr>
          <p:cNvSpPr>
            <a:spLocks noGrp="1"/>
          </p:cNvSpPr>
          <p:nvPr>
            <p:ph idx="14" hasCustomPrompt="1"/>
          </p:nvPr>
        </p:nvSpPr>
        <p:spPr bwMode="black">
          <a:xfrm>
            <a:off x="8256281" y="1728000"/>
            <a:ext cx="3048000"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 name="Logo">
            <a:extLst>
              <a:ext uri="{FF2B5EF4-FFF2-40B4-BE49-F238E27FC236}">
                <a16:creationId xmlns:a16="http://schemas.microsoft.com/office/drawing/2014/main" id="{44F3B87C-04B8-41C8-A0CF-6A36673884E3}"/>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1" name="Freihandform: Form 30">
              <a:extLst>
                <a:ext uri="{FF2B5EF4-FFF2-40B4-BE49-F238E27FC236}">
                  <a16:creationId xmlns:a16="http://schemas.microsoft.com/office/drawing/2014/main" id="{510AED1F-8934-4D27-A2BE-5C1C1BC5585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2" name="Freihandform: Form 31">
              <a:extLst>
                <a:ext uri="{FF2B5EF4-FFF2-40B4-BE49-F238E27FC236}">
                  <a16:creationId xmlns:a16="http://schemas.microsoft.com/office/drawing/2014/main" id="{EA855FF7-782D-4F36-AB61-94F995CADFD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3" name="Freihandform: Form 32">
              <a:extLst>
                <a:ext uri="{FF2B5EF4-FFF2-40B4-BE49-F238E27FC236}">
                  <a16:creationId xmlns:a16="http://schemas.microsoft.com/office/drawing/2014/main" id="{CF7D57A7-FECF-4DEF-BF28-40425DDB8F1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574EECAA-D9E9-411A-8452-3A7DE4DFF6B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9B81475F-15FD-4CED-9B21-92DD0F84178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2A157FB6-EEE4-4E97-ACE2-1290DBB81C21}"/>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3306E0B7-8962-457A-B7FB-B7572483A1D0}"/>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7E26E3A0-C85C-4485-85C8-FF3CCE66AEBC}"/>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B3D7E9C4-3592-409B-BE39-2B5DC9A774BB}"/>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7000EDD6-B9CB-4892-B92B-E937A5633F8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BD16979A-66C2-4932-8F1E-684EA1259F7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1C29944F-FE0E-4FDE-B18C-3BE43CD6A18E}"/>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741F79A3-B47B-435C-8107-DE742B39E28D}"/>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2990382E-C456-4024-AB6B-DF35EF5EC219}"/>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7" name="Source">
            <a:extLst>
              <a:ext uri="{FF2B5EF4-FFF2-40B4-BE49-F238E27FC236}">
                <a16:creationId xmlns:a16="http://schemas.microsoft.com/office/drawing/2014/main" id="{8A17ED21-84DD-4E99-94F3-4F6AC993086A}"/>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6" name="Subtitle 162">
            <a:extLst>
              <a:ext uri="{FF2B5EF4-FFF2-40B4-BE49-F238E27FC236}">
                <a16:creationId xmlns:a16="http://schemas.microsoft.com/office/drawing/2014/main" id="{A7582521-C592-43B7-805B-B2DCA56F4F96}"/>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079438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and Box">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7FCD04B-AAF5-42CB-AE06-3E3786CAA2DC}"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a:extLst>
              <a:ext uri="{FF2B5EF4-FFF2-40B4-BE49-F238E27FC236}">
                <a16:creationId xmlns:a16="http://schemas.microsoft.com/office/drawing/2014/main" id="{A7729FDE-9ABA-469F-A4E6-A13ABDE17376}"/>
              </a:ext>
            </a:extLst>
          </p:cNvPr>
          <p:cNvSpPr>
            <a:spLocks noGrp="1" noChangeAspect="1"/>
          </p:cNvSpPr>
          <p:nvPr>
            <p:ph type="body" sz="quarter" idx="16" hasCustomPrompt="1"/>
          </p:nvPr>
        </p:nvSpPr>
        <p:spPr bwMode="black">
          <a:xfrm>
            <a:off x="6276023" y="1728000"/>
            <a:ext cx="5040656" cy="4298400"/>
          </a:xfrm>
          <a:custGeom>
            <a:avLst/>
            <a:gdLst>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213399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2302015 h 4298400"/>
              <a:gd name="connsiteX4" fmla="*/ 5037431 w 5037431"/>
              <a:gd name="connsiteY4" fmla="*/ 3358600 h 4298400"/>
              <a:gd name="connsiteX5" fmla="*/ 5037431 w 5037431"/>
              <a:gd name="connsiteY5" fmla="*/ 4298400 h 4298400"/>
              <a:gd name="connsiteX6" fmla="*/ 699390 w 5037431"/>
              <a:gd name="connsiteY6" fmla="*/ 4298400 h 4298400"/>
              <a:gd name="connsiteX7" fmla="*/ 0 w 5037431"/>
              <a:gd name="connsiteY7" fmla="*/ 3601468 h 4298400"/>
              <a:gd name="connsiteX8" fmla="*/ 0 w 5037431"/>
              <a:gd name="connsiteY8" fmla="*/ 0 h 4298400"/>
              <a:gd name="connsiteX0" fmla="*/ 0 w 5037431"/>
              <a:gd name="connsiteY0" fmla="*/ 0 h 4298400"/>
              <a:gd name="connsiteX1" fmla="*/ 5037431 w 5037431"/>
              <a:gd name="connsiteY1" fmla="*/ 0 h 4298400"/>
              <a:gd name="connsiteX2" fmla="*/ 5037431 w 5037431"/>
              <a:gd name="connsiteY2" fmla="*/ 2302015 h 4298400"/>
              <a:gd name="connsiteX3" fmla="*/ 5037431 w 5037431"/>
              <a:gd name="connsiteY3" fmla="*/ 3358600 h 4298400"/>
              <a:gd name="connsiteX4" fmla="*/ 5037431 w 5037431"/>
              <a:gd name="connsiteY4" fmla="*/ 4298400 h 4298400"/>
              <a:gd name="connsiteX5" fmla="*/ 699390 w 5037431"/>
              <a:gd name="connsiteY5" fmla="*/ 4298400 h 4298400"/>
              <a:gd name="connsiteX6" fmla="*/ 0 w 5037431"/>
              <a:gd name="connsiteY6" fmla="*/ 3601468 h 4298400"/>
              <a:gd name="connsiteX7" fmla="*/ 0 w 5037431"/>
              <a:gd name="connsiteY7" fmla="*/ 0 h 4298400"/>
              <a:gd name="connsiteX0" fmla="*/ 0 w 5037431"/>
              <a:gd name="connsiteY0" fmla="*/ 0 h 4298400"/>
              <a:gd name="connsiteX1" fmla="*/ 5037431 w 5037431"/>
              <a:gd name="connsiteY1" fmla="*/ 0 h 4298400"/>
              <a:gd name="connsiteX2" fmla="*/ 5037431 w 5037431"/>
              <a:gd name="connsiteY2" fmla="*/ 3358600 h 4298400"/>
              <a:gd name="connsiteX3" fmla="*/ 5037431 w 5037431"/>
              <a:gd name="connsiteY3" fmla="*/ 4298400 h 4298400"/>
              <a:gd name="connsiteX4" fmla="*/ 699390 w 5037431"/>
              <a:gd name="connsiteY4" fmla="*/ 4298400 h 4298400"/>
              <a:gd name="connsiteX5" fmla="*/ 0 w 5037431"/>
              <a:gd name="connsiteY5" fmla="*/ 3601468 h 4298400"/>
              <a:gd name="connsiteX6" fmla="*/ 0 w 5037431"/>
              <a:gd name="connsiteY6" fmla="*/ 0 h 4298400"/>
              <a:gd name="connsiteX0" fmla="*/ 0 w 5037431"/>
              <a:gd name="connsiteY0" fmla="*/ 0 h 4298400"/>
              <a:gd name="connsiteX1" fmla="*/ 5037431 w 5037431"/>
              <a:gd name="connsiteY1" fmla="*/ 0 h 4298400"/>
              <a:gd name="connsiteX2" fmla="*/ 5037431 w 5037431"/>
              <a:gd name="connsiteY2" fmla="*/ 4298400 h 4298400"/>
              <a:gd name="connsiteX3" fmla="*/ 699390 w 5037431"/>
              <a:gd name="connsiteY3" fmla="*/ 4298400 h 4298400"/>
              <a:gd name="connsiteX4" fmla="*/ 0 w 5037431"/>
              <a:gd name="connsiteY4" fmla="*/ 3601468 h 4298400"/>
              <a:gd name="connsiteX5" fmla="*/ 0 w 5037431"/>
              <a:gd name="connsiteY5" fmla="*/ 0 h 42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7431" h="4298400">
                <a:moveTo>
                  <a:pt x="0" y="0"/>
                </a:moveTo>
                <a:lnTo>
                  <a:pt x="5037431" y="0"/>
                </a:lnTo>
                <a:lnTo>
                  <a:pt x="5037431" y="4298400"/>
                </a:lnTo>
                <a:lnTo>
                  <a:pt x="699390" y="4298400"/>
                </a:lnTo>
                <a:lnTo>
                  <a:pt x="0" y="3601468"/>
                </a:lnTo>
                <a:lnTo>
                  <a:pt x="0" y="0"/>
                </a:lnTo>
                <a:close/>
              </a:path>
            </a:pathLst>
          </a:custGeom>
          <a:solidFill>
            <a:schemeClr val="tx1"/>
          </a:solidFill>
          <a:ln w="6350">
            <a:noFill/>
          </a:ln>
        </p:spPr>
        <p:txBody>
          <a:bodyPr wrap="square" lIns="360000" tIns="360000" rIns="360000" bIns="360000" anchor="ctr" anchorCtr="0">
            <a:noAutofit/>
          </a:bodyPr>
          <a:lstStyle>
            <a:lvl1pPr marL="0" indent="0">
              <a:buNone/>
              <a:defRPr sz="3600" b="1">
                <a:ln w="12700">
                  <a:noFill/>
                </a:ln>
                <a:solidFill>
                  <a:schemeClr val="bg1"/>
                </a:solidFill>
              </a:defRPr>
            </a:lvl1pPr>
          </a:lstStyle>
          <a:p>
            <a:pPr lvl="0"/>
            <a:r>
              <a:rPr lang="en-US" dirty="0"/>
              <a:t>Click to add text</a:t>
            </a:r>
          </a:p>
        </p:txBody>
      </p:sp>
      <p:sp>
        <p:nvSpPr>
          <p:cNvPr id="7" name="Title 6">
            <a:extLst>
              <a:ext uri="{FF2B5EF4-FFF2-40B4-BE49-F238E27FC236}">
                <a16:creationId xmlns:a16="http://schemas.microsoft.com/office/drawing/2014/main" id="{5FA8C55D-21AC-4CFA-AEE8-32E3B6F98A12}"/>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00EC3A9D-1A32-4CD1-BD02-262A0D367235}"/>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A0B58664-D798-423B-B7AD-59CCD35A975A}"/>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47541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Box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B38A500C-3337-447A-9954-4F6D240BAC21}"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a:extLst>
              <a:ext uri="{FF2B5EF4-FFF2-40B4-BE49-F238E27FC236}">
                <a16:creationId xmlns:a16="http://schemas.microsoft.com/office/drawing/2014/main" id="{CD15F23F-BC1E-4C3D-9417-C8EDDEB5E19D}"/>
              </a:ext>
            </a:extLst>
          </p:cNvPr>
          <p:cNvSpPr>
            <a:spLocks noGrp="1" noChangeAspect="1"/>
          </p:cNvSpPr>
          <p:nvPr>
            <p:ph idx="13" hasCustomPrompt="1"/>
          </p:nvPr>
        </p:nvSpPr>
        <p:spPr bwMode="gray">
          <a:xfrm>
            <a:off x="4475789" y="1727999"/>
            <a:ext cx="6840890" cy="4298400"/>
          </a:xfrm>
          <a:custGeom>
            <a:avLst/>
            <a:gdLst>
              <a:gd name="connsiteX0" fmla="*/ 0 w 6840000"/>
              <a:gd name="connsiteY0" fmla="*/ 0 h 4298400"/>
              <a:gd name="connsiteX1" fmla="*/ 6840000 w 6840000"/>
              <a:gd name="connsiteY1" fmla="*/ 0 h 4298400"/>
              <a:gd name="connsiteX2" fmla="*/ 6840000 w 6840000"/>
              <a:gd name="connsiteY2" fmla="*/ 4298400 h 4298400"/>
              <a:gd name="connsiteX3" fmla="*/ 716414 w 6840000"/>
              <a:gd name="connsiteY3" fmla="*/ 4298400 h 4298400"/>
              <a:gd name="connsiteX4" fmla="*/ 0 w 68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000" h="4298400">
                <a:moveTo>
                  <a:pt x="0" y="0"/>
                </a:moveTo>
                <a:lnTo>
                  <a:pt x="6840000" y="0"/>
                </a:lnTo>
                <a:lnTo>
                  <a:pt x="68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98E274BC-B573-4EC9-A371-BA12AFB06959}"/>
              </a:ext>
            </a:extLst>
          </p:cNvPr>
          <p:cNvSpPr>
            <a:spLocks noGrp="1"/>
          </p:cNvSpPr>
          <p:nvPr>
            <p:ph type="title"/>
          </p:nvPr>
        </p:nvSpPr>
        <p:spPr/>
        <p:txBody>
          <a:bodyPr/>
          <a:lstStyle/>
          <a:p>
            <a:r>
              <a:rPr lang="en-US"/>
              <a:t>Click to edit Master title style</a:t>
            </a:r>
          </a:p>
        </p:txBody>
      </p:sp>
      <p:sp>
        <p:nvSpPr>
          <p:cNvPr id="14" name="Source">
            <a:extLst>
              <a:ext uri="{FF2B5EF4-FFF2-40B4-BE49-F238E27FC236}">
                <a16:creationId xmlns:a16="http://schemas.microsoft.com/office/drawing/2014/main" id="{06F2EDFC-0A1A-4537-BBFE-A7542EFCEC4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67310CBF-92F8-4BEF-9795-1F6F750BA1AE}"/>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861735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Box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04FF4E1-38C1-45CD-A74E-7837ADF997F3}"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534F58C-0015-48FB-AEFF-305884A3C2FE}"/>
              </a:ext>
            </a:extLst>
          </p:cNvPr>
          <p:cNvSpPr>
            <a:spLocks noGrp="1"/>
          </p:cNvSpPr>
          <p:nvPr>
            <p:ph type="title"/>
          </p:nvPr>
        </p:nvSpPr>
        <p:spPr/>
        <p:txBody>
          <a:bodyPr/>
          <a:lstStyle/>
          <a:p>
            <a:r>
              <a:rPr lang="en-US"/>
              <a:t>Click to edit Master title style</a:t>
            </a:r>
          </a:p>
        </p:txBody>
      </p:sp>
      <p:sp>
        <p:nvSpPr>
          <p:cNvPr id="15" name="Source">
            <a:extLst>
              <a:ext uri="{FF2B5EF4-FFF2-40B4-BE49-F238E27FC236}">
                <a16:creationId xmlns:a16="http://schemas.microsoft.com/office/drawing/2014/main" id="{5AEF49FA-3D3D-49EA-8AE7-649E4D2C348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4C03E606-FADB-482B-85E9-716ADB9BBA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69777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Box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A9B0736-1FDB-4031-872B-C9AF2F61826D}"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ltGray">
          <a:xfrm>
            <a:off x="875320"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1"/>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rgbClr val="70777F"/>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box 3">
            <a:extLst>
              <a:ext uri="{FF2B5EF4-FFF2-40B4-BE49-F238E27FC236}">
                <a16:creationId xmlns:a16="http://schemas.microsoft.com/office/drawing/2014/main" id="{BFD57E69-B7EA-4E6D-917B-DD0C0AC02DBC}"/>
              </a:ext>
            </a:extLst>
          </p:cNvPr>
          <p:cNvSpPr>
            <a:spLocks noGrp="1" noChangeAspect="1"/>
          </p:cNvSpPr>
          <p:nvPr>
            <p:ph idx="17" hasCustomPrompt="1"/>
          </p:nvPr>
        </p:nvSpPr>
        <p:spPr bwMode="lt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2"/>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DE3F7041-A253-4662-A750-5E9DB38A8C98}"/>
              </a:ext>
            </a:extLst>
          </p:cNvPr>
          <p:cNvSpPr>
            <a:spLocks noGrp="1"/>
          </p:cNvSpPr>
          <p:nvPr>
            <p:ph type="title"/>
          </p:nvPr>
        </p:nvSpPr>
        <p:spPr/>
        <p:txBody>
          <a:bodyPr/>
          <a:lstStyle/>
          <a:p>
            <a:r>
              <a:rPr lang="en-US"/>
              <a:t>Click to edit Master title style</a:t>
            </a:r>
          </a:p>
        </p:txBody>
      </p:sp>
      <p:sp>
        <p:nvSpPr>
          <p:cNvPr id="16" name="Source">
            <a:extLst>
              <a:ext uri="{FF2B5EF4-FFF2-40B4-BE49-F238E27FC236}">
                <a16:creationId xmlns:a16="http://schemas.microsoft.com/office/drawing/2014/main" id="{8994FDCC-5C85-4E84-B7D9-51392ED9388B}"/>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93C9580A-A39E-4B0F-8F70-C34CAC4E014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75755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Picture">
            <a:extLst>
              <a:ext uri="{FF2B5EF4-FFF2-40B4-BE49-F238E27FC236}">
                <a16:creationId xmlns:a16="http://schemas.microsoft.com/office/drawing/2014/main" id="{7A294A73-4B68-42A9-AC82-2B38CA0828B9}"/>
              </a:ext>
            </a:extLst>
          </p:cNvPr>
          <p:cNvSpPr>
            <a:spLocks noGrp="1" noChangeAspect="1"/>
          </p:cNvSpPr>
          <p:nvPr>
            <p:ph type="pic" sz="quarter" idx="22" hasCustomPrompt="1"/>
          </p:nvPr>
        </p:nvSpPr>
        <p:spPr bwMode="gray">
          <a:xfrm>
            <a:off x="8076258" y="0"/>
            <a:ext cx="4115743" cy="6858000"/>
          </a:xfrm>
          <a:custGeom>
            <a:avLst/>
            <a:gdLst>
              <a:gd name="connsiteX0" fmla="*/ 0 w 4115207"/>
              <a:gd name="connsiteY0" fmla="*/ 0 h 6858000"/>
              <a:gd name="connsiteX1" fmla="*/ 31914 w 4115207"/>
              <a:gd name="connsiteY1" fmla="*/ 0 h 6858000"/>
              <a:gd name="connsiteX2" fmla="*/ 785208 w 4115207"/>
              <a:gd name="connsiteY2" fmla="*/ 0 h 6858000"/>
              <a:gd name="connsiteX3" fmla="*/ 817122 w 4115207"/>
              <a:gd name="connsiteY3" fmla="*/ 0 h 6858000"/>
              <a:gd name="connsiteX4" fmla="*/ 4083293 w 4115207"/>
              <a:gd name="connsiteY4" fmla="*/ 0 h 6858000"/>
              <a:gd name="connsiteX5" fmla="*/ 4115207 w 4115207"/>
              <a:gd name="connsiteY5" fmla="*/ 0 h 6858000"/>
              <a:gd name="connsiteX6" fmla="*/ 4115207 w 4115207"/>
              <a:gd name="connsiteY6" fmla="*/ 1056585 h 6858000"/>
              <a:gd name="connsiteX7" fmla="*/ 4115207 w 4115207"/>
              <a:gd name="connsiteY7" fmla="*/ 1996385 h 6858000"/>
              <a:gd name="connsiteX8" fmla="*/ 4115207 w 4115207"/>
              <a:gd name="connsiteY8" fmla="*/ 2302015 h 6858000"/>
              <a:gd name="connsiteX9" fmla="*/ 4115207 w 4115207"/>
              <a:gd name="connsiteY9" fmla="*/ 2559600 h 6858000"/>
              <a:gd name="connsiteX10" fmla="*/ 4115207 w 4115207"/>
              <a:gd name="connsiteY10" fmla="*/ 3358601 h 6858000"/>
              <a:gd name="connsiteX11" fmla="*/ 4115207 w 4115207"/>
              <a:gd name="connsiteY11" fmla="*/ 3616185 h 6858000"/>
              <a:gd name="connsiteX12" fmla="*/ 4115207 w 4115207"/>
              <a:gd name="connsiteY12" fmla="*/ 4298400 h 6858000"/>
              <a:gd name="connsiteX13" fmla="*/ 4115207 w 4115207"/>
              <a:gd name="connsiteY13" fmla="*/ 4555985 h 6858000"/>
              <a:gd name="connsiteX14" fmla="*/ 4115207 w 4115207"/>
              <a:gd name="connsiteY14" fmla="*/ 4861615 h 6858000"/>
              <a:gd name="connsiteX15" fmla="*/ 4115207 w 4115207"/>
              <a:gd name="connsiteY15" fmla="*/ 5918200 h 6858000"/>
              <a:gd name="connsiteX16" fmla="*/ 4115207 w 4115207"/>
              <a:gd name="connsiteY16" fmla="*/ 6858000 h 6858000"/>
              <a:gd name="connsiteX17" fmla="*/ 4083293 w 4115207"/>
              <a:gd name="connsiteY17" fmla="*/ 6858000 h 6858000"/>
              <a:gd name="connsiteX18" fmla="*/ 3329999 w 4115207"/>
              <a:gd name="connsiteY18" fmla="*/ 6858000 h 6858000"/>
              <a:gd name="connsiteX19" fmla="*/ 3298085 w 4115207"/>
              <a:gd name="connsiteY19" fmla="*/ 6858000 h 6858000"/>
              <a:gd name="connsiteX20" fmla="*/ 1514058 w 4115207"/>
              <a:gd name="connsiteY20" fmla="*/ 6858000 h 6858000"/>
              <a:gd name="connsiteX21" fmla="*/ 1482144 w 4115207"/>
              <a:gd name="connsiteY21" fmla="*/ 6858000 h 6858000"/>
              <a:gd name="connsiteX22" fmla="*/ 728850 w 4115207"/>
              <a:gd name="connsiteY22" fmla="*/ 6858000 h 6858000"/>
              <a:gd name="connsiteX23" fmla="*/ 696936 w 4115207"/>
              <a:gd name="connsiteY23" fmla="*/ 6858000 h 6858000"/>
              <a:gd name="connsiteX24" fmla="*/ 0 w 4115207"/>
              <a:gd name="connsiteY24" fmla="*/ 6161068 h 6858000"/>
              <a:gd name="connsiteX25" fmla="*/ 0 w 4115207"/>
              <a:gd name="connsiteY25" fmla="*/ 5221268 h 6858000"/>
              <a:gd name="connsiteX26" fmla="*/ 0 w 4115207"/>
              <a:gd name="connsiteY26" fmla="*/ 4769384 h 6858000"/>
              <a:gd name="connsiteX27" fmla="*/ 0 w 4115207"/>
              <a:gd name="connsiteY27" fmla="*/ 4555985 h 6858000"/>
              <a:gd name="connsiteX28" fmla="*/ 0 w 4115207"/>
              <a:gd name="connsiteY28" fmla="*/ 4164683 h 6858000"/>
              <a:gd name="connsiteX29" fmla="*/ 0 w 4115207"/>
              <a:gd name="connsiteY29" fmla="*/ 3829584 h 6858000"/>
              <a:gd name="connsiteX30" fmla="*/ 0 w 4115207"/>
              <a:gd name="connsiteY30" fmla="*/ 3616185 h 6858000"/>
              <a:gd name="connsiteX31" fmla="*/ 0 w 4115207"/>
              <a:gd name="connsiteY31" fmla="*/ 3601468 h 6858000"/>
              <a:gd name="connsiteX32" fmla="*/ 0 w 4115207"/>
              <a:gd name="connsiteY32" fmla="*/ 2772999 h 6858000"/>
              <a:gd name="connsiteX33" fmla="*/ 0 w 4115207"/>
              <a:gd name="connsiteY33" fmla="*/ 2661668 h 6858000"/>
              <a:gd name="connsiteX34" fmla="*/ 0 w 4115207"/>
              <a:gd name="connsiteY34" fmla="*/ 2559600 h 6858000"/>
              <a:gd name="connsiteX35" fmla="*/ 0 w 4115207"/>
              <a:gd name="connsiteY35" fmla="*/ 2209784 h 6858000"/>
              <a:gd name="connsiteX36" fmla="*/ 0 w 4115207"/>
              <a:gd name="connsiteY36" fmla="*/ 1996385 h 6858000"/>
              <a:gd name="connsiteX37" fmla="*/ 0 w 4115207"/>
              <a:gd name="connsiteY37" fmla="*/ 1605083 h 6858000"/>
              <a:gd name="connsiteX38" fmla="*/ 0 w 4115207"/>
              <a:gd name="connsiteY38" fmla="*/ 1269984 h 6858000"/>
              <a:gd name="connsiteX39" fmla="*/ 0 w 4115207"/>
              <a:gd name="connsiteY39" fmla="*/ 1056585 h 6858000"/>
              <a:gd name="connsiteX40" fmla="*/ 0 w 4115207"/>
              <a:gd name="connsiteY40" fmla="*/ 213399 h 6858000"/>
              <a:gd name="connsiteX0" fmla="*/ 0 w 4115207"/>
              <a:gd name="connsiteY0" fmla="*/ 0 h 6858000"/>
              <a:gd name="connsiteX1" fmla="*/ 31914 w 4115207"/>
              <a:gd name="connsiteY1" fmla="*/ 0 h 6858000"/>
              <a:gd name="connsiteX2" fmla="*/ 785208 w 4115207"/>
              <a:gd name="connsiteY2" fmla="*/ 0 h 6858000"/>
              <a:gd name="connsiteX3" fmla="*/ 4083293 w 4115207"/>
              <a:gd name="connsiteY3" fmla="*/ 0 h 6858000"/>
              <a:gd name="connsiteX4" fmla="*/ 4115207 w 4115207"/>
              <a:gd name="connsiteY4" fmla="*/ 0 h 6858000"/>
              <a:gd name="connsiteX5" fmla="*/ 4115207 w 4115207"/>
              <a:gd name="connsiteY5" fmla="*/ 1056585 h 6858000"/>
              <a:gd name="connsiteX6" fmla="*/ 4115207 w 4115207"/>
              <a:gd name="connsiteY6" fmla="*/ 1996385 h 6858000"/>
              <a:gd name="connsiteX7" fmla="*/ 4115207 w 4115207"/>
              <a:gd name="connsiteY7" fmla="*/ 2302015 h 6858000"/>
              <a:gd name="connsiteX8" fmla="*/ 4115207 w 4115207"/>
              <a:gd name="connsiteY8" fmla="*/ 2559600 h 6858000"/>
              <a:gd name="connsiteX9" fmla="*/ 4115207 w 4115207"/>
              <a:gd name="connsiteY9" fmla="*/ 3358601 h 6858000"/>
              <a:gd name="connsiteX10" fmla="*/ 4115207 w 4115207"/>
              <a:gd name="connsiteY10" fmla="*/ 3616185 h 6858000"/>
              <a:gd name="connsiteX11" fmla="*/ 4115207 w 4115207"/>
              <a:gd name="connsiteY11" fmla="*/ 4298400 h 6858000"/>
              <a:gd name="connsiteX12" fmla="*/ 4115207 w 4115207"/>
              <a:gd name="connsiteY12" fmla="*/ 4555985 h 6858000"/>
              <a:gd name="connsiteX13" fmla="*/ 4115207 w 4115207"/>
              <a:gd name="connsiteY13" fmla="*/ 4861615 h 6858000"/>
              <a:gd name="connsiteX14" fmla="*/ 4115207 w 4115207"/>
              <a:gd name="connsiteY14" fmla="*/ 5918200 h 6858000"/>
              <a:gd name="connsiteX15" fmla="*/ 4115207 w 4115207"/>
              <a:gd name="connsiteY15" fmla="*/ 6858000 h 6858000"/>
              <a:gd name="connsiteX16" fmla="*/ 4083293 w 4115207"/>
              <a:gd name="connsiteY16" fmla="*/ 6858000 h 6858000"/>
              <a:gd name="connsiteX17" fmla="*/ 3329999 w 4115207"/>
              <a:gd name="connsiteY17" fmla="*/ 6858000 h 6858000"/>
              <a:gd name="connsiteX18" fmla="*/ 3298085 w 4115207"/>
              <a:gd name="connsiteY18" fmla="*/ 6858000 h 6858000"/>
              <a:gd name="connsiteX19" fmla="*/ 1514058 w 4115207"/>
              <a:gd name="connsiteY19" fmla="*/ 6858000 h 6858000"/>
              <a:gd name="connsiteX20" fmla="*/ 1482144 w 4115207"/>
              <a:gd name="connsiteY20" fmla="*/ 6858000 h 6858000"/>
              <a:gd name="connsiteX21" fmla="*/ 728850 w 4115207"/>
              <a:gd name="connsiteY21" fmla="*/ 6858000 h 6858000"/>
              <a:gd name="connsiteX22" fmla="*/ 696936 w 4115207"/>
              <a:gd name="connsiteY22" fmla="*/ 6858000 h 6858000"/>
              <a:gd name="connsiteX23" fmla="*/ 0 w 4115207"/>
              <a:gd name="connsiteY23" fmla="*/ 6161068 h 6858000"/>
              <a:gd name="connsiteX24" fmla="*/ 0 w 4115207"/>
              <a:gd name="connsiteY24" fmla="*/ 5221268 h 6858000"/>
              <a:gd name="connsiteX25" fmla="*/ 0 w 4115207"/>
              <a:gd name="connsiteY25" fmla="*/ 4769384 h 6858000"/>
              <a:gd name="connsiteX26" fmla="*/ 0 w 4115207"/>
              <a:gd name="connsiteY26" fmla="*/ 4555985 h 6858000"/>
              <a:gd name="connsiteX27" fmla="*/ 0 w 4115207"/>
              <a:gd name="connsiteY27" fmla="*/ 4164683 h 6858000"/>
              <a:gd name="connsiteX28" fmla="*/ 0 w 4115207"/>
              <a:gd name="connsiteY28" fmla="*/ 3829584 h 6858000"/>
              <a:gd name="connsiteX29" fmla="*/ 0 w 4115207"/>
              <a:gd name="connsiteY29" fmla="*/ 3616185 h 6858000"/>
              <a:gd name="connsiteX30" fmla="*/ 0 w 4115207"/>
              <a:gd name="connsiteY30" fmla="*/ 3601468 h 6858000"/>
              <a:gd name="connsiteX31" fmla="*/ 0 w 4115207"/>
              <a:gd name="connsiteY31" fmla="*/ 2772999 h 6858000"/>
              <a:gd name="connsiteX32" fmla="*/ 0 w 4115207"/>
              <a:gd name="connsiteY32" fmla="*/ 2661668 h 6858000"/>
              <a:gd name="connsiteX33" fmla="*/ 0 w 4115207"/>
              <a:gd name="connsiteY33" fmla="*/ 2559600 h 6858000"/>
              <a:gd name="connsiteX34" fmla="*/ 0 w 4115207"/>
              <a:gd name="connsiteY34" fmla="*/ 2209784 h 6858000"/>
              <a:gd name="connsiteX35" fmla="*/ 0 w 4115207"/>
              <a:gd name="connsiteY35" fmla="*/ 1996385 h 6858000"/>
              <a:gd name="connsiteX36" fmla="*/ 0 w 4115207"/>
              <a:gd name="connsiteY36" fmla="*/ 1605083 h 6858000"/>
              <a:gd name="connsiteX37" fmla="*/ 0 w 4115207"/>
              <a:gd name="connsiteY37" fmla="*/ 1269984 h 6858000"/>
              <a:gd name="connsiteX38" fmla="*/ 0 w 4115207"/>
              <a:gd name="connsiteY38" fmla="*/ 1056585 h 6858000"/>
              <a:gd name="connsiteX39" fmla="*/ 0 w 4115207"/>
              <a:gd name="connsiteY39" fmla="*/ 213399 h 6858000"/>
              <a:gd name="connsiteX40" fmla="*/ 0 w 4115207"/>
              <a:gd name="connsiteY4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213399 h 6858000"/>
              <a:gd name="connsiteX39" fmla="*/ 0 w 4115207"/>
              <a:gd name="connsiteY3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728850 w 4115207"/>
              <a:gd name="connsiteY19" fmla="*/ 6858000 h 6858000"/>
              <a:gd name="connsiteX20" fmla="*/ 696936 w 4115207"/>
              <a:gd name="connsiteY20" fmla="*/ 6858000 h 6858000"/>
              <a:gd name="connsiteX21" fmla="*/ 0 w 4115207"/>
              <a:gd name="connsiteY21" fmla="*/ 6161068 h 6858000"/>
              <a:gd name="connsiteX22" fmla="*/ 0 w 4115207"/>
              <a:gd name="connsiteY2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728850 w 4115207"/>
              <a:gd name="connsiteY18" fmla="*/ 6858000 h 6858000"/>
              <a:gd name="connsiteX19" fmla="*/ 696936 w 4115207"/>
              <a:gd name="connsiteY19" fmla="*/ 6858000 h 6858000"/>
              <a:gd name="connsiteX20" fmla="*/ 0 w 4115207"/>
              <a:gd name="connsiteY20" fmla="*/ 6161068 h 6858000"/>
              <a:gd name="connsiteX21" fmla="*/ 0 w 4115207"/>
              <a:gd name="connsiteY2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696936 w 4115207"/>
              <a:gd name="connsiteY18" fmla="*/ 6858000 h 6858000"/>
              <a:gd name="connsiteX19" fmla="*/ 0 w 4115207"/>
              <a:gd name="connsiteY19" fmla="*/ 6161068 h 6858000"/>
              <a:gd name="connsiteX20" fmla="*/ 0 w 4115207"/>
              <a:gd name="connsiteY2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696936 w 4115207"/>
              <a:gd name="connsiteY17" fmla="*/ 6858000 h 6858000"/>
              <a:gd name="connsiteX18" fmla="*/ 0 w 4115207"/>
              <a:gd name="connsiteY18" fmla="*/ 6161068 h 6858000"/>
              <a:gd name="connsiteX19" fmla="*/ 0 w 4115207"/>
              <a:gd name="connsiteY1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696936 w 4115207"/>
              <a:gd name="connsiteY16" fmla="*/ 6858000 h 6858000"/>
              <a:gd name="connsiteX17" fmla="*/ 0 w 4115207"/>
              <a:gd name="connsiteY17" fmla="*/ 6161068 h 6858000"/>
              <a:gd name="connsiteX18" fmla="*/ 0 w 4115207"/>
              <a:gd name="connsiteY1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696936 w 4115207"/>
              <a:gd name="connsiteY15" fmla="*/ 6858000 h 6858000"/>
              <a:gd name="connsiteX16" fmla="*/ 0 w 4115207"/>
              <a:gd name="connsiteY16" fmla="*/ 6161068 h 6858000"/>
              <a:gd name="connsiteX17" fmla="*/ 0 w 4115207"/>
              <a:gd name="connsiteY1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6858000 h 6858000"/>
              <a:gd name="connsiteX14" fmla="*/ 696936 w 4115207"/>
              <a:gd name="connsiteY14" fmla="*/ 6858000 h 6858000"/>
              <a:gd name="connsiteX15" fmla="*/ 0 w 4115207"/>
              <a:gd name="connsiteY15" fmla="*/ 6161068 h 6858000"/>
              <a:gd name="connsiteX16" fmla="*/ 0 w 4115207"/>
              <a:gd name="connsiteY1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6858000 h 6858000"/>
              <a:gd name="connsiteX13" fmla="*/ 696936 w 4115207"/>
              <a:gd name="connsiteY13" fmla="*/ 6858000 h 6858000"/>
              <a:gd name="connsiteX14" fmla="*/ 0 w 4115207"/>
              <a:gd name="connsiteY14" fmla="*/ 6161068 h 6858000"/>
              <a:gd name="connsiteX15" fmla="*/ 0 w 4115207"/>
              <a:gd name="connsiteY1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555985 h 6858000"/>
              <a:gd name="connsiteX11" fmla="*/ 4115207 w 4115207"/>
              <a:gd name="connsiteY11" fmla="*/ 6858000 h 6858000"/>
              <a:gd name="connsiteX12" fmla="*/ 696936 w 4115207"/>
              <a:gd name="connsiteY12" fmla="*/ 6858000 h 6858000"/>
              <a:gd name="connsiteX13" fmla="*/ 0 w 4115207"/>
              <a:gd name="connsiteY13" fmla="*/ 6161068 h 6858000"/>
              <a:gd name="connsiteX14" fmla="*/ 0 w 4115207"/>
              <a:gd name="connsiteY1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6858000 h 6858000"/>
              <a:gd name="connsiteX11" fmla="*/ 696936 w 4115207"/>
              <a:gd name="connsiteY11" fmla="*/ 6858000 h 6858000"/>
              <a:gd name="connsiteX12" fmla="*/ 0 w 4115207"/>
              <a:gd name="connsiteY12" fmla="*/ 6161068 h 6858000"/>
              <a:gd name="connsiteX13" fmla="*/ 0 w 4115207"/>
              <a:gd name="connsiteY1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6858000 h 6858000"/>
              <a:gd name="connsiteX10" fmla="*/ 696936 w 4115207"/>
              <a:gd name="connsiteY10" fmla="*/ 6858000 h 6858000"/>
              <a:gd name="connsiteX11" fmla="*/ 0 w 4115207"/>
              <a:gd name="connsiteY11" fmla="*/ 6161068 h 6858000"/>
              <a:gd name="connsiteX12" fmla="*/ 0 w 4115207"/>
              <a:gd name="connsiteY1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6858000 h 6858000"/>
              <a:gd name="connsiteX9" fmla="*/ 696936 w 4115207"/>
              <a:gd name="connsiteY9" fmla="*/ 6858000 h 6858000"/>
              <a:gd name="connsiteX10" fmla="*/ 0 w 4115207"/>
              <a:gd name="connsiteY10" fmla="*/ 6161068 h 6858000"/>
              <a:gd name="connsiteX11" fmla="*/ 0 w 4115207"/>
              <a:gd name="connsiteY1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302015 h 6858000"/>
              <a:gd name="connsiteX6" fmla="*/ 4115207 w 4115207"/>
              <a:gd name="connsiteY6" fmla="*/ 2559600 h 6858000"/>
              <a:gd name="connsiteX7" fmla="*/ 4115207 w 4115207"/>
              <a:gd name="connsiteY7" fmla="*/ 6858000 h 6858000"/>
              <a:gd name="connsiteX8" fmla="*/ 696936 w 4115207"/>
              <a:gd name="connsiteY8" fmla="*/ 6858000 h 6858000"/>
              <a:gd name="connsiteX9" fmla="*/ 0 w 4115207"/>
              <a:gd name="connsiteY9" fmla="*/ 6161068 h 6858000"/>
              <a:gd name="connsiteX10" fmla="*/ 0 w 4115207"/>
              <a:gd name="connsiteY1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559600 h 6858000"/>
              <a:gd name="connsiteX6" fmla="*/ 4115207 w 4115207"/>
              <a:gd name="connsiteY6" fmla="*/ 6858000 h 6858000"/>
              <a:gd name="connsiteX7" fmla="*/ 696936 w 4115207"/>
              <a:gd name="connsiteY7" fmla="*/ 6858000 h 6858000"/>
              <a:gd name="connsiteX8" fmla="*/ 0 w 4115207"/>
              <a:gd name="connsiteY8" fmla="*/ 6161068 h 6858000"/>
              <a:gd name="connsiteX9" fmla="*/ 0 w 4115207"/>
              <a:gd name="connsiteY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6858000 h 6858000"/>
              <a:gd name="connsiteX6" fmla="*/ 696936 w 4115207"/>
              <a:gd name="connsiteY6" fmla="*/ 6858000 h 6858000"/>
              <a:gd name="connsiteX7" fmla="*/ 0 w 4115207"/>
              <a:gd name="connsiteY7" fmla="*/ 6161068 h 6858000"/>
              <a:gd name="connsiteX8" fmla="*/ 0 w 4115207"/>
              <a:gd name="connsiteY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6858000 h 6858000"/>
              <a:gd name="connsiteX5" fmla="*/ 696936 w 4115207"/>
              <a:gd name="connsiteY5" fmla="*/ 6858000 h 6858000"/>
              <a:gd name="connsiteX6" fmla="*/ 0 w 4115207"/>
              <a:gd name="connsiteY6" fmla="*/ 6161068 h 6858000"/>
              <a:gd name="connsiteX7" fmla="*/ 0 w 4115207"/>
              <a:gd name="connsiteY7" fmla="*/ 0 h 6858000"/>
              <a:gd name="connsiteX0" fmla="*/ 0 w 4115207"/>
              <a:gd name="connsiteY0" fmla="*/ 0 h 6858000"/>
              <a:gd name="connsiteX1" fmla="*/ 31914 w 4115207"/>
              <a:gd name="connsiteY1" fmla="*/ 0 h 6858000"/>
              <a:gd name="connsiteX2" fmla="*/ 4115207 w 4115207"/>
              <a:gd name="connsiteY2" fmla="*/ 0 h 6858000"/>
              <a:gd name="connsiteX3" fmla="*/ 4115207 w 4115207"/>
              <a:gd name="connsiteY3" fmla="*/ 6858000 h 6858000"/>
              <a:gd name="connsiteX4" fmla="*/ 696936 w 4115207"/>
              <a:gd name="connsiteY4" fmla="*/ 6858000 h 6858000"/>
              <a:gd name="connsiteX5" fmla="*/ 0 w 4115207"/>
              <a:gd name="connsiteY5" fmla="*/ 6161068 h 6858000"/>
              <a:gd name="connsiteX6" fmla="*/ 0 w 4115207"/>
              <a:gd name="connsiteY6" fmla="*/ 0 h 6858000"/>
              <a:gd name="connsiteX0" fmla="*/ 0 w 4115207"/>
              <a:gd name="connsiteY0" fmla="*/ 0 h 6858000"/>
              <a:gd name="connsiteX1" fmla="*/ 4115207 w 4115207"/>
              <a:gd name="connsiteY1" fmla="*/ 0 h 6858000"/>
              <a:gd name="connsiteX2" fmla="*/ 4115207 w 4115207"/>
              <a:gd name="connsiteY2" fmla="*/ 6858000 h 6858000"/>
              <a:gd name="connsiteX3" fmla="*/ 696936 w 4115207"/>
              <a:gd name="connsiteY3" fmla="*/ 6858000 h 6858000"/>
              <a:gd name="connsiteX4" fmla="*/ 0 w 4115207"/>
              <a:gd name="connsiteY4" fmla="*/ 6161068 h 6858000"/>
              <a:gd name="connsiteX5" fmla="*/ 0 w 411520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5207" h="6858000">
                <a:moveTo>
                  <a:pt x="0" y="0"/>
                </a:moveTo>
                <a:lnTo>
                  <a:pt x="4115207" y="0"/>
                </a:lnTo>
                <a:lnTo>
                  <a:pt x="4115207"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7" name="Source">
            <a:extLst>
              <a:ext uri="{FF2B5EF4-FFF2-40B4-BE49-F238E27FC236}">
                <a16:creationId xmlns:a16="http://schemas.microsoft.com/office/drawing/2014/main" id="{C9E184E3-0EC6-41E0-BCF8-EC57F3CE8DA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B548B8F-F348-4A20-806E-52B7DC21C87C}"/>
              </a:ext>
            </a:extLst>
          </p:cNvPr>
          <p:cNvSpPr>
            <a:spLocks noGrp="1"/>
          </p:cNvSpPr>
          <p:nvPr>
            <p:ph type="title"/>
          </p:nvPr>
        </p:nvSpPr>
        <p:spPr>
          <a:xfrm>
            <a:off x="875320" y="431593"/>
            <a:ext cx="6840890"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0DAC3DA-267D-4CF7-8F87-BD59C6372D78}"/>
              </a:ext>
            </a:extLst>
          </p:cNvPr>
          <p:cNvSpPr>
            <a:spLocks noGrp="1"/>
          </p:cNvSpPr>
          <p:nvPr>
            <p:ph type="subTitle" idx="28"/>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8" name="Date Placeholder 7">
            <a:extLst>
              <a:ext uri="{FF2B5EF4-FFF2-40B4-BE49-F238E27FC236}">
                <a16:creationId xmlns:a16="http://schemas.microsoft.com/office/drawing/2014/main" id="{5E983E6A-1225-4415-B816-3C68942D1BA3}"/>
              </a:ext>
            </a:extLst>
          </p:cNvPr>
          <p:cNvSpPr>
            <a:spLocks noGrp="1"/>
          </p:cNvSpPr>
          <p:nvPr>
            <p:ph type="dt" sz="half" idx="25"/>
          </p:nvPr>
        </p:nvSpPr>
        <p:spPr/>
        <p:txBody>
          <a:bodyPr/>
          <a:lstStyle/>
          <a:p>
            <a:fld id="{E1543D6A-1486-485A-B246-302FBB7B23F2}" type="datetime4">
              <a:rPr lang="en-US" smtClean="0"/>
              <a:t>May 4, 2022</a:t>
            </a:fld>
            <a:endParaRPr lang="en-GB"/>
          </a:p>
        </p:txBody>
      </p:sp>
      <p:sp>
        <p:nvSpPr>
          <p:cNvPr id="9" name="Footer Placeholder 8">
            <a:extLst>
              <a:ext uri="{FF2B5EF4-FFF2-40B4-BE49-F238E27FC236}">
                <a16:creationId xmlns:a16="http://schemas.microsoft.com/office/drawing/2014/main" id="{D5AECA33-C3C6-452C-88D6-640430300001}"/>
              </a:ext>
            </a:extLst>
          </p:cNvPr>
          <p:cNvSpPr>
            <a:spLocks noGrp="1"/>
          </p:cNvSpPr>
          <p:nvPr>
            <p:ph type="ftr" sz="quarter" idx="26"/>
          </p:nvPr>
        </p:nvSpPr>
        <p:spPr/>
        <p:txBody>
          <a:bodyPr/>
          <a:lstStyle/>
          <a:p>
            <a:r>
              <a:rPr lang="en-GB"/>
              <a:t>UNRESTRICTED</a:t>
            </a:r>
          </a:p>
        </p:txBody>
      </p:sp>
      <p:sp>
        <p:nvSpPr>
          <p:cNvPr id="10" name="Slide Number Placeholder 9">
            <a:extLst>
              <a:ext uri="{FF2B5EF4-FFF2-40B4-BE49-F238E27FC236}">
                <a16:creationId xmlns:a16="http://schemas.microsoft.com/office/drawing/2014/main" id="{55CA0F41-D3BA-4892-A183-431694F0C45D}"/>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22" name="Logo">
            <a:extLst>
              <a:ext uri="{FF2B5EF4-FFF2-40B4-BE49-F238E27FC236}">
                <a16:creationId xmlns:a16="http://schemas.microsoft.com/office/drawing/2014/main" id="{0C149724-0687-47FD-AE7D-36DFDB5E52A2}"/>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103006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7B512-11D4-4FA2-A776-E7D918CCB441}"/>
              </a:ext>
            </a:extLst>
          </p:cNvPr>
          <p:cNvSpPr>
            <a:spLocks noGrp="1"/>
          </p:cNvSpPr>
          <p:nvPr>
            <p:ph type="title"/>
          </p:nvPr>
        </p:nvSpPr>
        <p:spPr/>
        <p:txBody>
          <a:bodyPr/>
          <a:lstStyle/>
          <a:p>
            <a:r>
              <a:rPr lang="en-US"/>
              <a:t>Click to edit Master title style</a:t>
            </a:r>
          </a:p>
        </p:txBody>
      </p:sp>
      <p:sp>
        <p:nvSpPr>
          <p:cNvPr id="9" name="Subtitle 162">
            <a:extLst>
              <a:ext uri="{FF2B5EF4-FFF2-40B4-BE49-F238E27FC236}">
                <a16:creationId xmlns:a16="http://schemas.microsoft.com/office/drawing/2014/main" id="{B6EE70BE-980B-4E5C-8992-A4EB53532A54}"/>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10441359" cy="4298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umsplatzhalter 6">
            <a:extLst>
              <a:ext uri="{FF2B5EF4-FFF2-40B4-BE49-F238E27FC236}">
                <a16:creationId xmlns:a16="http://schemas.microsoft.com/office/drawing/2014/main" id="{24C3D2B9-C3D0-4D05-B1AD-129FF7F2E578}"/>
              </a:ext>
            </a:extLst>
          </p:cNvPr>
          <p:cNvSpPr>
            <a:spLocks noGrp="1"/>
          </p:cNvSpPr>
          <p:nvPr>
            <p:ph type="dt" sz="half" idx="24"/>
          </p:nvPr>
        </p:nvSpPr>
        <p:spPr>
          <a:xfrm>
            <a:off x="3042787" y="6336000"/>
            <a:ext cx="2520328" cy="216000"/>
          </a:xfrm>
        </p:spPr>
        <p:txBody>
          <a:bodyPr/>
          <a:lstStyle/>
          <a:p>
            <a:fld id="{1B532606-6CA5-4FA3-8F0C-E92CD1E05F0F}" type="datetime4">
              <a:rPr lang="en-US" smtClean="0"/>
              <a:t>May 4, 2022</a:t>
            </a:fld>
            <a:endParaRPr lang="en-GB"/>
          </a:p>
        </p:txBody>
      </p:sp>
      <p:sp>
        <p:nvSpPr>
          <p:cNvPr id="10" name="Fußzeilenplatzhalter 9">
            <a:extLst>
              <a:ext uri="{FF2B5EF4-FFF2-40B4-BE49-F238E27FC236}">
                <a16:creationId xmlns:a16="http://schemas.microsoft.com/office/drawing/2014/main" id="{0563E27F-1238-4D71-B068-09B9EBC8508D}"/>
              </a:ext>
            </a:extLst>
          </p:cNvPr>
          <p:cNvSpPr>
            <a:spLocks noGrp="1"/>
          </p:cNvSpPr>
          <p:nvPr>
            <p:ph type="ftr" sz="quarter" idx="25"/>
          </p:nvPr>
        </p:nvSpPr>
        <p:spPr/>
        <p:txBody>
          <a:bodyPr/>
          <a:lstStyle/>
          <a:p>
            <a:r>
              <a:rPr lang="en-GB"/>
              <a:t>UNRESTRICTED</a:t>
            </a:r>
          </a:p>
        </p:txBody>
      </p:sp>
      <p:sp>
        <p:nvSpPr>
          <p:cNvPr id="11" name="Foliennummernplatzhalter 10">
            <a:extLst>
              <a:ext uri="{FF2B5EF4-FFF2-40B4-BE49-F238E27FC236}">
                <a16:creationId xmlns:a16="http://schemas.microsoft.com/office/drawing/2014/main" id="{2B85B2D5-01A9-46FB-A62F-89781681A899}"/>
              </a:ext>
            </a:extLst>
          </p:cNvPr>
          <p:cNvSpPr>
            <a:spLocks noGrp="1"/>
          </p:cNvSpPr>
          <p:nvPr>
            <p:ph type="sldNum" sz="quarter" idx="26"/>
          </p:nvPr>
        </p:nvSpPr>
        <p:spPr/>
        <p:txBody>
          <a:bodyPr/>
          <a:lstStyle/>
          <a:p>
            <a:fld id="{66DE0A1B-740E-42D4-B16F-ED5AF3A0B271}" type="slidenum">
              <a:rPr lang="en-GB" smtClean="0"/>
              <a:t>‹#›</a:t>
            </a:fld>
            <a:endParaRPr lang="en-GB"/>
          </a:p>
        </p:txBody>
      </p:sp>
      <p:sp>
        <p:nvSpPr>
          <p:cNvPr id="13" name="Source">
            <a:extLst>
              <a:ext uri="{FF2B5EF4-FFF2-40B4-BE49-F238E27FC236}">
                <a16:creationId xmlns:a16="http://schemas.microsoft.com/office/drawing/2014/main" id="{2B82AC58-51FA-4FF3-A169-1C1324C69B85}"/>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Tree>
    <p:extLst>
      <p:ext uri="{BB962C8B-B14F-4D97-AF65-F5344CB8AC3E}">
        <p14:creationId xmlns:p14="http://schemas.microsoft.com/office/powerpoint/2010/main" val="206562864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Image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0D4CA0-E875-49A4-8140-1734A56D4601}"/>
              </a:ext>
            </a:extLst>
          </p:cNvPr>
          <p:cNvSpPr>
            <a:spLocks noGrp="1"/>
          </p:cNvSpPr>
          <p:nvPr>
            <p:ph type="title"/>
          </p:nvPr>
        </p:nvSpPr>
        <p:spPr>
          <a:xfrm>
            <a:off x="875320" y="431593"/>
            <a:ext cx="5040656"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2F868CF-0558-49CC-A69F-DEBE82767D44}"/>
              </a:ext>
            </a:extLst>
          </p:cNvPr>
          <p:cNvSpPr>
            <a:spLocks noGrp="1"/>
          </p:cNvSpPr>
          <p:nvPr>
            <p:ph type="subTitle" idx="28"/>
          </p:nvPr>
        </p:nvSpPr>
        <p:spPr bwMode="black">
          <a:xfrm>
            <a:off x="876000" y="831600"/>
            <a:ext cx="50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Picture">
            <a:extLst>
              <a:ext uri="{FF2B5EF4-FFF2-40B4-BE49-F238E27FC236}">
                <a16:creationId xmlns:a16="http://schemas.microsoft.com/office/drawing/2014/main" id="{5A5FE373-D3DE-46BA-AA0C-82AC8FAEBC52}"/>
              </a:ext>
            </a:extLst>
          </p:cNvPr>
          <p:cNvSpPr>
            <a:spLocks noGrp="1" noChangeAspect="1"/>
          </p:cNvSpPr>
          <p:nvPr>
            <p:ph type="pic" sz="quarter" idx="20" hasCustomPrompt="1"/>
          </p:nvPr>
        </p:nvSpPr>
        <p:spPr bwMode="gray">
          <a:xfrm>
            <a:off x="6276022" y="0"/>
            <a:ext cx="5915978" cy="6858000"/>
          </a:xfrm>
          <a:custGeom>
            <a:avLst/>
            <a:gdLst>
              <a:gd name="connsiteX0" fmla="*/ 0 w 5915208"/>
              <a:gd name="connsiteY0" fmla="*/ 0 h 6858000"/>
              <a:gd name="connsiteX1" fmla="*/ 18001 w 5915208"/>
              <a:gd name="connsiteY1" fmla="*/ 0 h 6858000"/>
              <a:gd name="connsiteX2" fmla="*/ 785208 w 5915208"/>
              <a:gd name="connsiteY2" fmla="*/ 0 h 6858000"/>
              <a:gd name="connsiteX3" fmla="*/ 803209 w 5915208"/>
              <a:gd name="connsiteY3" fmla="*/ 0 h 6858000"/>
              <a:gd name="connsiteX4" fmla="*/ 5897207 w 5915208"/>
              <a:gd name="connsiteY4" fmla="*/ 0 h 6858000"/>
              <a:gd name="connsiteX5" fmla="*/ 5915208 w 5915208"/>
              <a:gd name="connsiteY5" fmla="*/ 0 h 6858000"/>
              <a:gd name="connsiteX6" fmla="*/ 5915208 w 5915208"/>
              <a:gd name="connsiteY6" fmla="*/ 1056585 h 6858000"/>
              <a:gd name="connsiteX7" fmla="*/ 5915208 w 5915208"/>
              <a:gd name="connsiteY7" fmla="*/ 1996385 h 6858000"/>
              <a:gd name="connsiteX8" fmla="*/ 5915208 w 5915208"/>
              <a:gd name="connsiteY8" fmla="*/ 2302015 h 6858000"/>
              <a:gd name="connsiteX9" fmla="*/ 5915208 w 5915208"/>
              <a:gd name="connsiteY9" fmla="*/ 2559600 h 6858000"/>
              <a:gd name="connsiteX10" fmla="*/ 5915208 w 5915208"/>
              <a:gd name="connsiteY10" fmla="*/ 3358601 h 6858000"/>
              <a:gd name="connsiteX11" fmla="*/ 5915208 w 5915208"/>
              <a:gd name="connsiteY11" fmla="*/ 3616185 h 6858000"/>
              <a:gd name="connsiteX12" fmla="*/ 5915208 w 5915208"/>
              <a:gd name="connsiteY12" fmla="*/ 4298400 h 6858000"/>
              <a:gd name="connsiteX13" fmla="*/ 5915208 w 5915208"/>
              <a:gd name="connsiteY13" fmla="*/ 4555985 h 6858000"/>
              <a:gd name="connsiteX14" fmla="*/ 5915208 w 5915208"/>
              <a:gd name="connsiteY14" fmla="*/ 4861615 h 6858000"/>
              <a:gd name="connsiteX15" fmla="*/ 5915208 w 5915208"/>
              <a:gd name="connsiteY15" fmla="*/ 5918200 h 6858000"/>
              <a:gd name="connsiteX16" fmla="*/ 5915208 w 5915208"/>
              <a:gd name="connsiteY16" fmla="*/ 6858000 h 6858000"/>
              <a:gd name="connsiteX17" fmla="*/ 5897207 w 5915208"/>
              <a:gd name="connsiteY17" fmla="*/ 6858000 h 6858000"/>
              <a:gd name="connsiteX18" fmla="*/ 5130000 w 5915208"/>
              <a:gd name="connsiteY18" fmla="*/ 6858000 h 6858000"/>
              <a:gd name="connsiteX19" fmla="*/ 5111999 w 5915208"/>
              <a:gd name="connsiteY19" fmla="*/ 6858000 h 6858000"/>
              <a:gd name="connsiteX20" fmla="*/ 1500145 w 5915208"/>
              <a:gd name="connsiteY20" fmla="*/ 6858000 h 6858000"/>
              <a:gd name="connsiteX21" fmla="*/ 1482144 w 5915208"/>
              <a:gd name="connsiteY21" fmla="*/ 6858000 h 6858000"/>
              <a:gd name="connsiteX22" fmla="*/ 714937 w 5915208"/>
              <a:gd name="connsiteY22" fmla="*/ 6858000 h 6858000"/>
              <a:gd name="connsiteX23" fmla="*/ 696936 w 5915208"/>
              <a:gd name="connsiteY23" fmla="*/ 6858000 h 6858000"/>
              <a:gd name="connsiteX24" fmla="*/ 0 w 5915208"/>
              <a:gd name="connsiteY24" fmla="*/ 6161068 h 6858000"/>
              <a:gd name="connsiteX25" fmla="*/ 0 w 5915208"/>
              <a:gd name="connsiteY25" fmla="*/ 5221268 h 6858000"/>
              <a:gd name="connsiteX26" fmla="*/ 0 w 5915208"/>
              <a:gd name="connsiteY26" fmla="*/ 4769384 h 6858000"/>
              <a:gd name="connsiteX27" fmla="*/ 0 w 5915208"/>
              <a:gd name="connsiteY27" fmla="*/ 4555985 h 6858000"/>
              <a:gd name="connsiteX28" fmla="*/ 0 w 5915208"/>
              <a:gd name="connsiteY28" fmla="*/ 4164683 h 6858000"/>
              <a:gd name="connsiteX29" fmla="*/ 0 w 5915208"/>
              <a:gd name="connsiteY29" fmla="*/ 3829584 h 6858000"/>
              <a:gd name="connsiteX30" fmla="*/ 0 w 5915208"/>
              <a:gd name="connsiteY30" fmla="*/ 3616185 h 6858000"/>
              <a:gd name="connsiteX31" fmla="*/ 0 w 5915208"/>
              <a:gd name="connsiteY31" fmla="*/ 3601468 h 6858000"/>
              <a:gd name="connsiteX32" fmla="*/ 0 w 5915208"/>
              <a:gd name="connsiteY32" fmla="*/ 2772999 h 6858000"/>
              <a:gd name="connsiteX33" fmla="*/ 0 w 5915208"/>
              <a:gd name="connsiteY33" fmla="*/ 2661668 h 6858000"/>
              <a:gd name="connsiteX34" fmla="*/ 0 w 5915208"/>
              <a:gd name="connsiteY34" fmla="*/ 2559600 h 6858000"/>
              <a:gd name="connsiteX35" fmla="*/ 0 w 5915208"/>
              <a:gd name="connsiteY35" fmla="*/ 2209784 h 6858000"/>
              <a:gd name="connsiteX36" fmla="*/ 0 w 5915208"/>
              <a:gd name="connsiteY36" fmla="*/ 1996385 h 6858000"/>
              <a:gd name="connsiteX37" fmla="*/ 0 w 5915208"/>
              <a:gd name="connsiteY37" fmla="*/ 1605083 h 6858000"/>
              <a:gd name="connsiteX38" fmla="*/ 0 w 5915208"/>
              <a:gd name="connsiteY38" fmla="*/ 1269984 h 6858000"/>
              <a:gd name="connsiteX39" fmla="*/ 0 w 5915208"/>
              <a:gd name="connsiteY39" fmla="*/ 1056585 h 6858000"/>
              <a:gd name="connsiteX40" fmla="*/ 0 w 5915208"/>
              <a:gd name="connsiteY40" fmla="*/ 213399 h 6858000"/>
              <a:gd name="connsiteX0" fmla="*/ 0 w 5915208"/>
              <a:gd name="connsiteY0" fmla="*/ 0 h 6858000"/>
              <a:gd name="connsiteX1" fmla="*/ 18001 w 5915208"/>
              <a:gd name="connsiteY1" fmla="*/ 0 h 6858000"/>
              <a:gd name="connsiteX2" fmla="*/ 785208 w 5915208"/>
              <a:gd name="connsiteY2" fmla="*/ 0 h 6858000"/>
              <a:gd name="connsiteX3" fmla="*/ 5897207 w 5915208"/>
              <a:gd name="connsiteY3" fmla="*/ 0 h 6858000"/>
              <a:gd name="connsiteX4" fmla="*/ 5915208 w 5915208"/>
              <a:gd name="connsiteY4" fmla="*/ 0 h 6858000"/>
              <a:gd name="connsiteX5" fmla="*/ 5915208 w 5915208"/>
              <a:gd name="connsiteY5" fmla="*/ 1056585 h 6858000"/>
              <a:gd name="connsiteX6" fmla="*/ 5915208 w 5915208"/>
              <a:gd name="connsiteY6" fmla="*/ 1996385 h 6858000"/>
              <a:gd name="connsiteX7" fmla="*/ 5915208 w 5915208"/>
              <a:gd name="connsiteY7" fmla="*/ 2302015 h 6858000"/>
              <a:gd name="connsiteX8" fmla="*/ 5915208 w 5915208"/>
              <a:gd name="connsiteY8" fmla="*/ 2559600 h 6858000"/>
              <a:gd name="connsiteX9" fmla="*/ 5915208 w 5915208"/>
              <a:gd name="connsiteY9" fmla="*/ 3358601 h 6858000"/>
              <a:gd name="connsiteX10" fmla="*/ 5915208 w 5915208"/>
              <a:gd name="connsiteY10" fmla="*/ 3616185 h 6858000"/>
              <a:gd name="connsiteX11" fmla="*/ 5915208 w 5915208"/>
              <a:gd name="connsiteY11" fmla="*/ 4298400 h 6858000"/>
              <a:gd name="connsiteX12" fmla="*/ 5915208 w 5915208"/>
              <a:gd name="connsiteY12" fmla="*/ 4555985 h 6858000"/>
              <a:gd name="connsiteX13" fmla="*/ 5915208 w 5915208"/>
              <a:gd name="connsiteY13" fmla="*/ 4861615 h 6858000"/>
              <a:gd name="connsiteX14" fmla="*/ 5915208 w 5915208"/>
              <a:gd name="connsiteY14" fmla="*/ 5918200 h 6858000"/>
              <a:gd name="connsiteX15" fmla="*/ 5915208 w 5915208"/>
              <a:gd name="connsiteY15" fmla="*/ 6858000 h 6858000"/>
              <a:gd name="connsiteX16" fmla="*/ 5897207 w 5915208"/>
              <a:gd name="connsiteY16" fmla="*/ 6858000 h 6858000"/>
              <a:gd name="connsiteX17" fmla="*/ 5130000 w 5915208"/>
              <a:gd name="connsiteY17" fmla="*/ 6858000 h 6858000"/>
              <a:gd name="connsiteX18" fmla="*/ 5111999 w 5915208"/>
              <a:gd name="connsiteY18" fmla="*/ 6858000 h 6858000"/>
              <a:gd name="connsiteX19" fmla="*/ 1500145 w 5915208"/>
              <a:gd name="connsiteY19" fmla="*/ 6858000 h 6858000"/>
              <a:gd name="connsiteX20" fmla="*/ 1482144 w 5915208"/>
              <a:gd name="connsiteY20" fmla="*/ 6858000 h 6858000"/>
              <a:gd name="connsiteX21" fmla="*/ 714937 w 5915208"/>
              <a:gd name="connsiteY21" fmla="*/ 6858000 h 6858000"/>
              <a:gd name="connsiteX22" fmla="*/ 696936 w 5915208"/>
              <a:gd name="connsiteY22" fmla="*/ 6858000 h 6858000"/>
              <a:gd name="connsiteX23" fmla="*/ 0 w 5915208"/>
              <a:gd name="connsiteY23" fmla="*/ 6161068 h 6858000"/>
              <a:gd name="connsiteX24" fmla="*/ 0 w 5915208"/>
              <a:gd name="connsiteY24" fmla="*/ 5221268 h 6858000"/>
              <a:gd name="connsiteX25" fmla="*/ 0 w 5915208"/>
              <a:gd name="connsiteY25" fmla="*/ 4769384 h 6858000"/>
              <a:gd name="connsiteX26" fmla="*/ 0 w 5915208"/>
              <a:gd name="connsiteY26" fmla="*/ 4555985 h 6858000"/>
              <a:gd name="connsiteX27" fmla="*/ 0 w 5915208"/>
              <a:gd name="connsiteY27" fmla="*/ 4164683 h 6858000"/>
              <a:gd name="connsiteX28" fmla="*/ 0 w 5915208"/>
              <a:gd name="connsiteY28" fmla="*/ 3829584 h 6858000"/>
              <a:gd name="connsiteX29" fmla="*/ 0 w 5915208"/>
              <a:gd name="connsiteY29" fmla="*/ 3616185 h 6858000"/>
              <a:gd name="connsiteX30" fmla="*/ 0 w 5915208"/>
              <a:gd name="connsiteY30" fmla="*/ 3601468 h 6858000"/>
              <a:gd name="connsiteX31" fmla="*/ 0 w 5915208"/>
              <a:gd name="connsiteY31" fmla="*/ 2772999 h 6858000"/>
              <a:gd name="connsiteX32" fmla="*/ 0 w 5915208"/>
              <a:gd name="connsiteY32" fmla="*/ 2661668 h 6858000"/>
              <a:gd name="connsiteX33" fmla="*/ 0 w 5915208"/>
              <a:gd name="connsiteY33" fmla="*/ 2559600 h 6858000"/>
              <a:gd name="connsiteX34" fmla="*/ 0 w 5915208"/>
              <a:gd name="connsiteY34" fmla="*/ 2209784 h 6858000"/>
              <a:gd name="connsiteX35" fmla="*/ 0 w 5915208"/>
              <a:gd name="connsiteY35" fmla="*/ 1996385 h 6858000"/>
              <a:gd name="connsiteX36" fmla="*/ 0 w 5915208"/>
              <a:gd name="connsiteY36" fmla="*/ 1605083 h 6858000"/>
              <a:gd name="connsiteX37" fmla="*/ 0 w 5915208"/>
              <a:gd name="connsiteY37" fmla="*/ 1269984 h 6858000"/>
              <a:gd name="connsiteX38" fmla="*/ 0 w 5915208"/>
              <a:gd name="connsiteY38" fmla="*/ 1056585 h 6858000"/>
              <a:gd name="connsiteX39" fmla="*/ 0 w 5915208"/>
              <a:gd name="connsiteY39" fmla="*/ 213399 h 6858000"/>
              <a:gd name="connsiteX40" fmla="*/ 0 w 5915208"/>
              <a:gd name="connsiteY4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213399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616185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714937 w 5915208"/>
              <a:gd name="connsiteY19" fmla="*/ 6858000 h 6858000"/>
              <a:gd name="connsiteX20" fmla="*/ 696936 w 5915208"/>
              <a:gd name="connsiteY20" fmla="*/ 6858000 h 6858000"/>
              <a:gd name="connsiteX21" fmla="*/ 0 w 5915208"/>
              <a:gd name="connsiteY21" fmla="*/ 6161068 h 6858000"/>
              <a:gd name="connsiteX22" fmla="*/ 0 w 5915208"/>
              <a:gd name="connsiteY2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714937 w 5915208"/>
              <a:gd name="connsiteY18" fmla="*/ 6858000 h 6858000"/>
              <a:gd name="connsiteX19" fmla="*/ 696936 w 5915208"/>
              <a:gd name="connsiteY19" fmla="*/ 6858000 h 6858000"/>
              <a:gd name="connsiteX20" fmla="*/ 0 w 5915208"/>
              <a:gd name="connsiteY20" fmla="*/ 6161068 h 6858000"/>
              <a:gd name="connsiteX21" fmla="*/ 0 w 5915208"/>
              <a:gd name="connsiteY2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714937 w 5915208"/>
              <a:gd name="connsiteY17" fmla="*/ 6858000 h 6858000"/>
              <a:gd name="connsiteX18" fmla="*/ 696936 w 5915208"/>
              <a:gd name="connsiteY18" fmla="*/ 6858000 h 6858000"/>
              <a:gd name="connsiteX19" fmla="*/ 0 w 5915208"/>
              <a:gd name="connsiteY19" fmla="*/ 6161068 h 6858000"/>
              <a:gd name="connsiteX20" fmla="*/ 0 w 5915208"/>
              <a:gd name="connsiteY2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714937 w 5915208"/>
              <a:gd name="connsiteY16" fmla="*/ 6858000 h 6858000"/>
              <a:gd name="connsiteX17" fmla="*/ 696936 w 5915208"/>
              <a:gd name="connsiteY17" fmla="*/ 6858000 h 6858000"/>
              <a:gd name="connsiteX18" fmla="*/ 0 w 5915208"/>
              <a:gd name="connsiteY18" fmla="*/ 6161068 h 6858000"/>
              <a:gd name="connsiteX19" fmla="*/ 0 w 5915208"/>
              <a:gd name="connsiteY1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6858000 h 6858000"/>
              <a:gd name="connsiteX14" fmla="*/ 5897207 w 5915208"/>
              <a:gd name="connsiteY14" fmla="*/ 6858000 h 6858000"/>
              <a:gd name="connsiteX15" fmla="*/ 714937 w 5915208"/>
              <a:gd name="connsiteY15" fmla="*/ 6858000 h 6858000"/>
              <a:gd name="connsiteX16" fmla="*/ 696936 w 5915208"/>
              <a:gd name="connsiteY16" fmla="*/ 6858000 h 6858000"/>
              <a:gd name="connsiteX17" fmla="*/ 0 w 5915208"/>
              <a:gd name="connsiteY17" fmla="*/ 6161068 h 6858000"/>
              <a:gd name="connsiteX18" fmla="*/ 0 w 5915208"/>
              <a:gd name="connsiteY1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6858000 h 6858000"/>
              <a:gd name="connsiteX13" fmla="*/ 5897207 w 5915208"/>
              <a:gd name="connsiteY13" fmla="*/ 6858000 h 6858000"/>
              <a:gd name="connsiteX14" fmla="*/ 714937 w 5915208"/>
              <a:gd name="connsiteY14" fmla="*/ 6858000 h 6858000"/>
              <a:gd name="connsiteX15" fmla="*/ 696936 w 5915208"/>
              <a:gd name="connsiteY15" fmla="*/ 6858000 h 6858000"/>
              <a:gd name="connsiteX16" fmla="*/ 0 w 5915208"/>
              <a:gd name="connsiteY16" fmla="*/ 6161068 h 6858000"/>
              <a:gd name="connsiteX17" fmla="*/ 0 w 5915208"/>
              <a:gd name="connsiteY1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555985 h 6858000"/>
              <a:gd name="connsiteX11" fmla="*/ 5915208 w 5915208"/>
              <a:gd name="connsiteY11" fmla="*/ 6858000 h 6858000"/>
              <a:gd name="connsiteX12" fmla="*/ 5897207 w 5915208"/>
              <a:gd name="connsiteY12" fmla="*/ 6858000 h 6858000"/>
              <a:gd name="connsiteX13" fmla="*/ 714937 w 5915208"/>
              <a:gd name="connsiteY13" fmla="*/ 6858000 h 6858000"/>
              <a:gd name="connsiteX14" fmla="*/ 696936 w 5915208"/>
              <a:gd name="connsiteY14" fmla="*/ 6858000 h 6858000"/>
              <a:gd name="connsiteX15" fmla="*/ 0 w 5915208"/>
              <a:gd name="connsiteY15" fmla="*/ 6161068 h 6858000"/>
              <a:gd name="connsiteX16" fmla="*/ 0 w 5915208"/>
              <a:gd name="connsiteY1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6858000 h 6858000"/>
              <a:gd name="connsiteX11" fmla="*/ 5897207 w 5915208"/>
              <a:gd name="connsiteY11" fmla="*/ 6858000 h 6858000"/>
              <a:gd name="connsiteX12" fmla="*/ 714937 w 5915208"/>
              <a:gd name="connsiteY12" fmla="*/ 6858000 h 6858000"/>
              <a:gd name="connsiteX13" fmla="*/ 696936 w 5915208"/>
              <a:gd name="connsiteY13" fmla="*/ 6858000 h 6858000"/>
              <a:gd name="connsiteX14" fmla="*/ 0 w 5915208"/>
              <a:gd name="connsiteY14" fmla="*/ 6161068 h 6858000"/>
              <a:gd name="connsiteX15" fmla="*/ 0 w 5915208"/>
              <a:gd name="connsiteY1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616185 h 6858000"/>
              <a:gd name="connsiteX9" fmla="*/ 5915208 w 5915208"/>
              <a:gd name="connsiteY9" fmla="*/ 6858000 h 6858000"/>
              <a:gd name="connsiteX10" fmla="*/ 5897207 w 5915208"/>
              <a:gd name="connsiteY10" fmla="*/ 6858000 h 6858000"/>
              <a:gd name="connsiteX11" fmla="*/ 714937 w 5915208"/>
              <a:gd name="connsiteY11" fmla="*/ 6858000 h 6858000"/>
              <a:gd name="connsiteX12" fmla="*/ 696936 w 5915208"/>
              <a:gd name="connsiteY12" fmla="*/ 6858000 h 6858000"/>
              <a:gd name="connsiteX13" fmla="*/ 0 w 5915208"/>
              <a:gd name="connsiteY13" fmla="*/ 6161068 h 6858000"/>
              <a:gd name="connsiteX14" fmla="*/ 0 w 5915208"/>
              <a:gd name="connsiteY1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6858000 h 6858000"/>
              <a:gd name="connsiteX9" fmla="*/ 5897207 w 5915208"/>
              <a:gd name="connsiteY9" fmla="*/ 6858000 h 6858000"/>
              <a:gd name="connsiteX10" fmla="*/ 714937 w 5915208"/>
              <a:gd name="connsiteY10" fmla="*/ 6858000 h 6858000"/>
              <a:gd name="connsiteX11" fmla="*/ 696936 w 5915208"/>
              <a:gd name="connsiteY11" fmla="*/ 6858000 h 6858000"/>
              <a:gd name="connsiteX12" fmla="*/ 0 w 5915208"/>
              <a:gd name="connsiteY12" fmla="*/ 6161068 h 6858000"/>
              <a:gd name="connsiteX13" fmla="*/ 0 w 5915208"/>
              <a:gd name="connsiteY1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6858000 h 6858000"/>
              <a:gd name="connsiteX8" fmla="*/ 5897207 w 5915208"/>
              <a:gd name="connsiteY8" fmla="*/ 6858000 h 6858000"/>
              <a:gd name="connsiteX9" fmla="*/ 714937 w 5915208"/>
              <a:gd name="connsiteY9" fmla="*/ 6858000 h 6858000"/>
              <a:gd name="connsiteX10" fmla="*/ 696936 w 5915208"/>
              <a:gd name="connsiteY10" fmla="*/ 6858000 h 6858000"/>
              <a:gd name="connsiteX11" fmla="*/ 0 w 5915208"/>
              <a:gd name="connsiteY11" fmla="*/ 6161068 h 6858000"/>
              <a:gd name="connsiteX12" fmla="*/ 0 w 5915208"/>
              <a:gd name="connsiteY1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6858000 h 6858000"/>
              <a:gd name="connsiteX7" fmla="*/ 5897207 w 5915208"/>
              <a:gd name="connsiteY7" fmla="*/ 6858000 h 6858000"/>
              <a:gd name="connsiteX8" fmla="*/ 714937 w 5915208"/>
              <a:gd name="connsiteY8" fmla="*/ 6858000 h 6858000"/>
              <a:gd name="connsiteX9" fmla="*/ 696936 w 5915208"/>
              <a:gd name="connsiteY9" fmla="*/ 6858000 h 6858000"/>
              <a:gd name="connsiteX10" fmla="*/ 0 w 5915208"/>
              <a:gd name="connsiteY10" fmla="*/ 6161068 h 6858000"/>
              <a:gd name="connsiteX11" fmla="*/ 0 w 5915208"/>
              <a:gd name="connsiteY1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6858000 h 6858000"/>
              <a:gd name="connsiteX6" fmla="*/ 5897207 w 5915208"/>
              <a:gd name="connsiteY6" fmla="*/ 6858000 h 6858000"/>
              <a:gd name="connsiteX7" fmla="*/ 714937 w 5915208"/>
              <a:gd name="connsiteY7" fmla="*/ 6858000 h 6858000"/>
              <a:gd name="connsiteX8" fmla="*/ 696936 w 5915208"/>
              <a:gd name="connsiteY8" fmla="*/ 6858000 h 6858000"/>
              <a:gd name="connsiteX9" fmla="*/ 0 w 5915208"/>
              <a:gd name="connsiteY9" fmla="*/ 6161068 h 6858000"/>
              <a:gd name="connsiteX10" fmla="*/ 0 w 5915208"/>
              <a:gd name="connsiteY1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6858000 h 6858000"/>
              <a:gd name="connsiteX5" fmla="*/ 5897207 w 5915208"/>
              <a:gd name="connsiteY5" fmla="*/ 6858000 h 6858000"/>
              <a:gd name="connsiteX6" fmla="*/ 714937 w 5915208"/>
              <a:gd name="connsiteY6" fmla="*/ 6858000 h 6858000"/>
              <a:gd name="connsiteX7" fmla="*/ 696936 w 5915208"/>
              <a:gd name="connsiteY7" fmla="*/ 6858000 h 6858000"/>
              <a:gd name="connsiteX8" fmla="*/ 0 w 5915208"/>
              <a:gd name="connsiteY8" fmla="*/ 6161068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858000 h 6858000"/>
              <a:gd name="connsiteX4" fmla="*/ 5897207 w 5915208"/>
              <a:gd name="connsiteY4" fmla="*/ 6858000 h 6858000"/>
              <a:gd name="connsiteX5" fmla="*/ 714937 w 5915208"/>
              <a:gd name="connsiteY5" fmla="*/ 6858000 h 6858000"/>
              <a:gd name="connsiteX6" fmla="*/ 696936 w 5915208"/>
              <a:gd name="connsiteY6" fmla="*/ 6858000 h 6858000"/>
              <a:gd name="connsiteX7" fmla="*/ 0 w 5915208"/>
              <a:gd name="connsiteY7" fmla="*/ 6161068 h 6858000"/>
              <a:gd name="connsiteX8" fmla="*/ 0 w 5915208"/>
              <a:gd name="connsiteY8" fmla="*/ 0 h 6858000"/>
              <a:gd name="connsiteX0" fmla="*/ 0 w 5915208"/>
              <a:gd name="connsiteY0" fmla="*/ 0 h 6858000"/>
              <a:gd name="connsiteX1" fmla="*/ 5915208 w 5915208"/>
              <a:gd name="connsiteY1" fmla="*/ 0 h 6858000"/>
              <a:gd name="connsiteX2" fmla="*/ 5915208 w 5915208"/>
              <a:gd name="connsiteY2" fmla="*/ 6858000 h 6858000"/>
              <a:gd name="connsiteX3" fmla="*/ 5897207 w 5915208"/>
              <a:gd name="connsiteY3" fmla="*/ 6858000 h 6858000"/>
              <a:gd name="connsiteX4" fmla="*/ 714937 w 5915208"/>
              <a:gd name="connsiteY4" fmla="*/ 6858000 h 6858000"/>
              <a:gd name="connsiteX5" fmla="*/ 696936 w 5915208"/>
              <a:gd name="connsiteY5" fmla="*/ 6858000 h 6858000"/>
              <a:gd name="connsiteX6" fmla="*/ 0 w 5915208"/>
              <a:gd name="connsiteY6" fmla="*/ 6161068 h 6858000"/>
              <a:gd name="connsiteX7" fmla="*/ 0 w 5915208"/>
              <a:gd name="connsiteY7" fmla="*/ 0 h 6858000"/>
              <a:gd name="connsiteX0" fmla="*/ 0 w 5915208"/>
              <a:gd name="connsiteY0" fmla="*/ 0 h 6858000"/>
              <a:gd name="connsiteX1" fmla="*/ 5915208 w 5915208"/>
              <a:gd name="connsiteY1" fmla="*/ 0 h 6858000"/>
              <a:gd name="connsiteX2" fmla="*/ 5915208 w 5915208"/>
              <a:gd name="connsiteY2" fmla="*/ 6858000 h 6858000"/>
              <a:gd name="connsiteX3" fmla="*/ 714937 w 5915208"/>
              <a:gd name="connsiteY3" fmla="*/ 6858000 h 6858000"/>
              <a:gd name="connsiteX4" fmla="*/ 696936 w 5915208"/>
              <a:gd name="connsiteY4" fmla="*/ 6858000 h 6858000"/>
              <a:gd name="connsiteX5" fmla="*/ 0 w 5915208"/>
              <a:gd name="connsiteY5" fmla="*/ 6161068 h 6858000"/>
              <a:gd name="connsiteX6" fmla="*/ 0 w 5915208"/>
              <a:gd name="connsiteY6" fmla="*/ 0 h 6858000"/>
              <a:gd name="connsiteX0" fmla="*/ 0 w 5915208"/>
              <a:gd name="connsiteY0" fmla="*/ 0 h 6858000"/>
              <a:gd name="connsiteX1" fmla="*/ 5915208 w 5915208"/>
              <a:gd name="connsiteY1" fmla="*/ 0 h 6858000"/>
              <a:gd name="connsiteX2" fmla="*/ 5915208 w 5915208"/>
              <a:gd name="connsiteY2" fmla="*/ 6858000 h 6858000"/>
              <a:gd name="connsiteX3" fmla="*/ 696936 w 5915208"/>
              <a:gd name="connsiteY3" fmla="*/ 6858000 h 6858000"/>
              <a:gd name="connsiteX4" fmla="*/ 0 w 5915208"/>
              <a:gd name="connsiteY4" fmla="*/ 6161068 h 6858000"/>
              <a:gd name="connsiteX5" fmla="*/ 0 w 59152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5208" h="6858000">
                <a:moveTo>
                  <a:pt x="0" y="0"/>
                </a:moveTo>
                <a:lnTo>
                  <a:pt x="5915208" y="0"/>
                </a:lnTo>
                <a:lnTo>
                  <a:pt x="5915208"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Date Placeholder 6">
            <a:extLst>
              <a:ext uri="{FF2B5EF4-FFF2-40B4-BE49-F238E27FC236}">
                <a16:creationId xmlns:a16="http://schemas.microsoft.com/office/drawing/2014/main" id="{21C31838-3A79-4A19-9298-BE2F40822045}"/>
              </a:ext>
            </a:extLst>
          </p:cNvPr>
          <p:cNvSpPr>
            <a:spLocks noGrp="1"/>
          </p:cNvSpPr>
          <p:nvPr>
            <p:ph type="dt" sz="half" idx="25"/>
          </p:nvPr>
        </p:nvSpPr>
        <p:spPr/>
        <p:txBody>
          <a:bodyPr/>
          <a:lstStyle/>
          <a:p>
            <a:fld id="{D25245C5-4946-418C-9CC2-604F07E258FB}" type="datetime4">
              <a:rPr lang="en-US" smtClean="0"/>
              <a:t>May 4, 2022</a:t>
            </a:fld>
            <a:endParaRPr lang="en-GB"/>
          </a:p>
        </p:txBody>
      </p:sp>
      <p:sp>
        <p:nvSpPr>
          <p:cNvPr id="8" name="Footer Placeholder 7">
            <a:extLst>
              <a:ext uri="{FF2B5EF4-FFF2-40B4-BE49-F238E27FC236}">
                <a16:creationId xmlns:a16="http://schemas.microsoft.com/office/drawing/2014/main" id="{7191A097-2D4C-4388-B627-FA13DBC6EF17}"/>
              </a:ext>
            </a:extLst>
          </p:cNvPr>
          <p:cNvSpPr>
            <a:spLocks noGrp="1"/>
          </p:cNvSpPr>
          <p:nvPr>
            <p:ph type="ftr" sz="quarter" idx="26"/>
          </p:nvPr>
        </p:nvSpPr>
        <p:spPr/>
        <p:txBody>
          <a:bodyPr/>
          <a:lstStyle/>
          <a:p>
            <a:r>
              <a:rPr lang="en-GB"/>
              <a:t>UNRESTRICTED</a:t>
            </a:r>
          </a:p>
        </p:txBody>
      </p:sp>
      <p:sp>
        <p:nvSpPr>
          <p:cNvPr id="9" name="Slide Number Placeholder 8">
            <a:extLst>
              <a:ext uri="{FF2B5EF4-FFF2-40B4-BE49-F238E27FC236}">
                <a16:creationId xmlns:a16="http://schemas.microsoft.com/office/drawing/2014/main" id="{ACD7B8AD-2F89-465E-92EC-2F618F9FDECA}"/>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42" name="Source">
            <a:extLst>
              <a:ext uri="{FF2B5EF4-FFF2-40B4-BE49-F238E27FC236}">
                <a16:creationId xmlns:a16="http://schemas.microsoft.com/office/drawing/2014/main" id="{526172A1-3EDE-4811-8F82-5279611669C4}"/>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2" name="Logo">
            <a:extLst>
              <a:ext uri="{FF2B5EF4-FFF2-40B4-BE49-F238E27FC236}">
                <a16:creationId xmlns:a16="http://schemas.microsoft.com/office/drawing/2014/main" id="{73C41FA0-F6D7-4E34-AC9A-F7BB0719E296}"/>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2386838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and Image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7B64BDF-8823-4802-80F8-110558222E29}"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a:extLst>
              <a:ext uri="{FF2B5EF4-FFF2-40B4-BE49-F238E27FC236}">
                <a16:creationId xmlns:a16="http://schemas.microsoft.com/office/drawing/2014/main" id="{CB2362C8-B928-4510-9A86-FC9126631774}"/>
              </a:ext>
            </a:extLst>
          </p:cNvPr>
          <p:cNvSpPr>
            <a:spLocks noGrp="1" noChangeAspect="1"/>
          </p:cNvSpPr>
          <p:nvPr>
            <p:ph type="pic" sz="quarter" idx="22" hasCustomPrompt="1"/>
          </p:nvPr>
        </p:nvSpPr>
        <p:spPr bwMode="gray">
          <a:xfrm>
            <a:off x="6276023"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4298400 h 4298400"/>
              <a:gd name="connsiteX3" fmla="*/ 699747 w 5040000"/>
              <a:gd name="connsiteY3" fmla="*/ 4298400 h 4298400"/>
              <a:gd name="connsiteX4" fmla="*/ 0 w 5040000"/>
              <a:gd name="connsiteY4" fmla="*/ 3601468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4298400"/>
                </a:lnTo>
                <a:lnTo>
                  <a:pt x="699747" y="4298400"/>
                </a:lnTo>
                <a:lnTo>
                  <a:pt x="0" y="3601468"/>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Source">
            <a:extLst>
              <a:ext uri="{FF2B5EF4-FFF2-40B4-BE49-F238E27FC236}">
                <a16:creationId xmlns:a16="http://schemas.microsoft.com/office/drawing/2014/main" id="{38146F1D-B52F-43C4-AAAB-87A94DCE8D9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7B06F474-EC6E-4E90-BE01-6ECFF1194438}"/>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D4530C77-5C52-4DEF-9F0E-B1BB80283090}"/>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949047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and Image 4">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D8644B-A8F3-4999-B6A2-944045138723}"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2" name="Picture">
            <a:extLst>
              <a:ext uri="{FF2B5EF4-FFF2-40B4-BE49-F238E27FC236}">
                <a16:creationId xmlns:a16="http://schemas.microsoft.com/office/drawing/2014/main" id="{EA0B9452-7BC6-4A45-AE54-786C9B2D65B3}"/>
              </a:ext>
            </a:extLst>
          </p:cNvPr>
          <p:cNvSpPr>
            <a:spLocks noGrp="1" noChangeAspect="1"/>
          </p:cNvSpPr>
          <p:nvPr>
            <p:ph type="pic" sz="quarter" idx="23" hasCustomPrompt="1"/>
          </p:nvPr>
        </p:nvSpPr>
        <p:spPr bwMode="gray">
          <a:xfrm>
            <a:off x="875320"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3601468 h 4298400"/>
              <a:gd name="connsiteX3" fmla="*/ 4340253 w 5040000"/>
              <a:gd name="connsiteY3" fmla="*/ 4298400 h 4298400"/>
              <a:gd name="connsiteX4" fmla="*/ 0 w 5040000"/>
              <a:gd name="connsiteY4" fmla="*/ 4298400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3601468"/>
                </a:lnTo>
                <a:lnTo>
                  <a:pt x="4340253" y="4298400"/>
                </a:lnTo>
                <a:lnTo>
                  <a:pt x="0" y="429840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ource">
            <a:extLst>
              <a:ext uri="{FF2B5EF4-FFF2-40B4-BE49-F238E27FC236}">
                <a16:creationId xmlns:a16="http://schemas.microsoft.com/office/drawing/2014/main" id="{3D6369DD-E9CC-4608-973C-56A0B5BEF795}"/>
              </a:ext>
            </a:extLst>
          </p:cNvPr>
          <p:cNvSpPr>
            <a:spLocks noGrp="1"/>
          </p:cNvSpPr>
          <p:nvPr>
            <p:ph type="body" sz="quarter" idx="26"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A15B6AF-8EC0-4C92-BE00-010E8028D702}"/>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8195B5C4-5C80-41AA-B877-DE57220C1A1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45250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EA41E7-588F-4077-94AC-096A40D262E7}"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6536135"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Title 6">
            <a:extLst>
              <a:ext uri="{FF2B5EF4-FFF2-40B4-BE49-F238E27FC236}">
                <a16:creationId xmlns:a16="http://schemas.microsoft.com/office/drawing/2014/main" id="{7EFB0C61-DCBE-4A78-980A-A31512440DAB}"/>
              </a:ext>
            </a:extLst>
          </p:cNvPr>
          <p:cNvSpPr>
            <a:spLocks noGrp="1"/>
          </p:cNvSpPr>
          <p:nvPr>
            <p:ph type="title"/>
          </p:nvPr>
        </p:nvSpPr>
        <p:spPr/>
        <p:txBody>
          <a:bodyPr/>
          <a:lstStyle/>
          <a:p>
            <a:r>
              <a:rPr lang="en-US"/>
              <a:t>Click to edit Master title style</a:t>
            </a:r>
          </a:p>
        </p:txBody>
      </p:sp>
      <p:sp>
        <p:nvSpPr>
          <p:cNvPr id="11" name="Source">
            <a:extLst>
              <a:ext uri="{FF2B5EF4-FFF2-40B4-BE49-F238E27FC236}">
                <a16:creationId xmlns:a16="http://schemas.microsoft.com/office/drawing/2014/main" id="{5D43A9CF-EC10-47EC-94AF-444FC20CE82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8CEE218E-57F9-49D4-B679-BBA1B0EEB4D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19341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and Image 6">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9ED51E-B322-48FF-824C-B1B9889B8FC2}"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11354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C1F6C60-6662-44A1-A7E4-594D6961B638}"/>
              </a:ext>
            </a:extLst>
          </p:cNvPr>
          <p:cNvSpPr>
            <a:spLocks noGrp="1"/>
          </p:cNvSpPr>
          <p:nvPr>
            <p:ph type="title"/>
          </p:nvPr>
        </p:nvSpPr>
        <p:spPr/>
        <p:txBody>
          <a:bodyPr/>
          <a:lstStyle/>
          <a:p>
            <a:r>
              <a:rPr lang="en-US"/>
              <a:t>Click to edit Master title style</a:t>
            </a:r>
          </a:p>
        </p:txBody>
      </p:sp>
      <p:sp>
        <p:nvSpPr>
          <p:cNvPr id="12" name="Source">
            <a:extLst>
              <a:ext uri="{FF2B5EF4-FFF2-40B4-BE49-F238E27FC236}">
                <a16:creationId xmlns:a16="http://schemas.microsoft.com/office/drawing/2014/main" id="{29AFC913-6A0F-483C-A9C0-B416EB3EBE32}"/>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174214B3-5F9B-45D6-8ADB-F2B4200177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37895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F7091BD-E58F-462A-89AC-0C5FDF333F23}"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 name="Picture 1">
            <a:extLst>
              <a:ext uri="{FF2B5EF4-FFF2-40B4-BE49-F238E27FC236}">
                <a16:creationId xmlns:a16="http://schemas.microsoft.com/office/drawing/2014/main" id="{0C598E24-4474-4134-AB7E-662A00D328E7}"/>
              </a:ext>
            </a:extLst>
          </p:cNvPr>
          <p:cNvSpPr>
            <a:spLocks noGrp="1" noChangeAspect="1"/>
          </p:cNvSpPr>
          <p:nvPr>
            <p:ph type="pic" sz="quarter" idx="22" hasCustomPrompt="1"/>
          </p:nvPr>
        </p:nvSpPr>
        <p:spPr bwMode="gray">
          <a:xfrm>
            <a:off x="875320"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Picture 2">
            <a:extLst>
              <a:ext uri="{FF2B5EF4-FFF2-40B4-BE49-F238E27FC236}">
                <a16:creationId xmlns:a16="http://schemas.microsoft.com/office/drawing/2014/main" id="{9E3013F0-9CEB-4AA6-A576-1847AC07E85C}"/>
              </a:ext>
            </a:extLst>
          </p:cNvPr>
          <p:cNvSpPr>
            <a:spLocks noGrp="1" noChangeAspect="1"/>
          </p:cNvSpPr>
          <p:nvPr>
            <p:ph type="pic" sz="quarter" idx="23" hasCustomPrompt="1"/>
          </p:nvPr>
        </p:nvSpPr>
        <p:spPr bwMode="gray">
          <a:xfrm>
            <a:off x="4475788"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2" name="Picture 3">
            <a:extLst>
              <a:ext uri="{FF2B5EF4-FFF2-40B4-BE49-F238E27FC236}">
                <a16:creationId xmlns:a16="http://schemas.microsoft.com/office/drawing/2014/main" id="{0D9A9C66-8ECC-4060-B15B-1209AEA23668}"/>
              </a:ext>
            </a:extLst>
          </p:cNvPr>
          <p:cNvSpPr>
            <a:spLocks noGrp="1" noChangeAspect="1"/>
          </p:cNvSpPr>
          <p:nvPr>
            <p:ph type="pic" sz="quarter" idx="25" hasCustomPrompt="1"/>
          </p:nvPr>
        </p:nvSpPr>
        <p:spPr bwMode="gray">
          <a:xfrm>
            <a:off x="8079927"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5" name="Text 1">
            <a:extLst>
              <a:ext uri="{FF2B5EF4-FFF2-40B4-BE49-F238E27FC236}">
                <a16:creationId xmlns:a16="http://schemas.microsoft.com/office/drawing/2014/main" id="{75AE3AC1-44A1-4B4C-9E22-9F77AE294B5B}"/>
              </a:ext>
            </a:extLst>
          </p:cNvPr>
          <p:cNvSpPr>
            <a:spLocks noGrp="1" noChangeAspect="1"/>
          </p:cNvSpPr>
          <p:nvPr>
            <p:ph type="body" sz="quarter" idx="27" hasCustomPrompt="1"/>
          </p:nvPr>
        </p:nvSpPr>
        <p:spPr bwMode="ltGray">
          <a:xfrm>
            <a:off x="875320"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6" name="Text 2">
            <a:extLst>
              <a:ext uri="{FF2B5EF4-FFF2-40B4-BE49-F238E27FC236}">
                <a16:creationId xmlns:a16="http://schemas.microsoft.com/office/drawing/2014/main" id="{38ECA368-3E5D-4F4F-9CA4-1F6E4D0DF5DC}"/>
              </a:ext>
            </a:extLst>
          </p:cNvPr>
          <p:cNvSpPr>
            <a:spLocks noGrp="1" noChangeAspect="1"/>
          </p:cNvSpPr>
          <p:nvPr>
            <p:ph type="body" sz="quarter" idx="28" hasCustomPrompt="1"/>
          </p:nvPr>
        </p:nvSpPr>
        <p:spPr bwMode="ltGray">
          <a:xfrm>
            <a:off x="4475788"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7" name="Text 3">
            <a:extLst>
              <a:ext uri="{FF2B5EF4-FFF2-40B4-BE49-F238E27FC236}">
                <a16:creationId xmlns:a16="http://schemas.microsoft.com/office/drawing/2014/main" id="{CBB44A1D-5CA1-451B-89A0-75662B08E4EC}"/>
              </a:ext>
            </a:extLst>
          </p:cNvPr>
          <p:cNvSpPr>
            <a:spLocks noGrp="1" noChangeAspect="1"/>
          </p:cNvSpPr>
          <p:nvPr>
            <p:ph type="body" sz="quarter" idx="29" hasCustomPrompt="1"/>
          </p:nvPr>
        </p:nvSpPr>
        <p:spPr bwMode="ltGray">
          <a:xfrm>
            <a:off x="8079927"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15" name="Source">
            <a:extLst>
              <a:ext uri="{FF2B5EF4-FFF2-40B4-BE49-F238E27FC236}">
                <a16:creationId xmlns:a16="http://schemas.microsoft.com/office/drawing/2014/main" id="{A13CB053-C1A4-4C18-AA5A-603C2D6B88B7}"/>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8A6EA19-9972-4045-958B-FA010A8B3A87}"/>
              </a:ext>
            </a:extLst>
          </p:cNvPr>
          <p:cNvSpPr>
            <a:spLocks noGrp="1"/>
          </p:cNvSpPr>
          <p:nvPr>
            <p:ph type="title"/>
          </p:nvPr>
        </p:nvSpPr>
        <p:spPr/>
        <p:txBody>
          <a:bodyPr/>
          <a:lstStyle/>
          <a:p>
            <a:r>
              <a:rPr lang="en-US"/>
              <a:t>Click to edit Master title style</a:t>
            </a:r>
          </a:p>
        </p:txBody>
      </p:sp>
      <p:sp>
        <p:nvSpPr>
          <p:cNvPr id="17" name="Subtitle 162">
            <a:extLst>
              <a:ext uri="{FF2B5EF4-FFF2-40B4-BE49-F238E27FC236}">
                <a16:creationId xmlns:a16="http://schemas.microsoft.com/office/drawing/2014/main" id="{932778EF-5BD3-4E48-A9F8-EE5BA91D26C9}"/>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70191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s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6E28436-57F8-4996-AA8B-FBD694B0CDD0}"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FC3FF1EE-A267-4CF2-A783-A4AD6B011DFD}"/>
              </a:ext>
            </a:extLst>
          </p:cNvPr>
          <p:cNvSpPr>
            <a:spLocks noGrp="1" noChangeAspect="1"/>
          </p:cNvSpPr>
          <p:nvPr>
            <p:ph type="pic" sz="quarter" idx="16" hasCustomPrompt="1"/>
          </p:nvPr>
        </p:nvSpPr>
        <p:spPr bwMode="gray">
          <a:xfrm>
            <a:off x="875320"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715FDE98-F5C8-46CE-B50B-4B7D4AB760AC}"/>
              </a:ext>
            </a:extLst>
          </p:cNvPr>
          <p:cNvSpPr>
            <a:spLocks noGrp="1" noChangeAspect="1"/>
          </p:cNvSpPr>
          <p:nvPr>
            <p:ph type="pic" sz="quarter" idx="19" hasCustomPrompt="1"/>
          </p:nvPr>
        </p:nvSpPr>
        <p:spPr bwMode="gray">
          <a:xfrm>
            <a:off x="4475789"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9" name="Picture 3">
            <a:extLst>
              <a:ext uri="{FF2B5EF4-FFF2-40B4-BE49-F238E27FC236}">
                <a16:creationId xmlns:a16="http://schemas.microsoft.com/office/drawing/2014/main" id="{D428E974-8355-468E-81C1-EA6B70E58E06}"/>
              </a:ext>
            </a:extLst>
          </p:cNvPr>
          <p:cNvSpPr>
            <a:spLocks noGrp="1" noChangeAspect="1"/>
          </p:cNvSpPr>
          <p:nvPr>
            <p:ph type="pic" sz="quarter" idx="22" hasCustomPrompt="1"/>
          </p:nvPr>
        </p:nvSpPr>
        <p:spPr bwMode="gray">
          <a:xfrm>
            <a:off x="8076257"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5" name="Text 1">
            <a:extLst>
              <a:ext uri="{FF2B5EF4-FFF2-40B4-BE49-F238E27FC236}">
                <a16:creationId xmlns:a16="http://schemas.microsoft.com/office/drawing/2014/main" id="{6C7D239A-4848-4EC3-B386-76E1ECCBDC52}"/>
              </a:ext>
            </a:extLst>
          </p:cNvPr>
          <p:cNvSpPr>
            <a:spLocks noGrp="1"/>
          </p:cNvSpPr>
          <p:nvPr>
            <p:ph type="body" sz="quarter" idx="18" hasCustomPrompt="1"/>
          </p:nvPr>
        </p:nvSpPr>
        <p:spPr bwMode="gray">
          <a:xfrm>
            <a:off x="875320"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7" name="Text 2">
            <a:extLst>
              <a:ext uri="{FF2B5EF4-FFF2-40B4-BE49-F238E27FC236}">
                <a16:creationId xmlns:a16="http://schemas.microsoft.com/office/drawing/2014/main" id="{6A6877E9-6F85-4098-84C8-CE6E67298D0C}"/>
              </a:ext>
            </a:extLst>
          </p:cNvPr>
          <p:cNvSpPr>
            <a:spLocks noGrp="1"/>
          </p:cNvSpPr>
          <p:nvPr>
            <p:ph type="body" sz="quarter" idx="20" hasCustomPrompt="1"/>
          </p:nvPr>
        </p:nvSpPr>
        <p:spPr bwMode="gray">
          <a:xfrm>
            <a:off x="4475788"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8" name="Text 3">
            <a:extLst>
              <a:ext uri="{FF2B5EF4-FFF2-40B4-BE49-F238E27FC236}">
                <a16:creationId xmlns:a16="http://schemas.microsoft.com/office/drawing/2014/main" id="{24C379D1-94EE-455B-B9D4-47F4C5A1532D}"/>
              </a:ext>
            </a:extLst>
          </p:cNvPr>
          <p:cNvSpPr>
            <a:spLocks noGrp="1"/>
          </p:cNvSpPr>
          <p:nvPr>
            <p:ph type="body" sz="quarter" idx="21" hasCustomPrompt="1"/>
          </p:nvPr>
        </p:nvSpPr>
        <p:spPr bwMode="gray">
          <a:xfrm>
            <a:off x="8076257"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25CA62DF-1C08-40D9-938E-3B513A4758DE}"/>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FEC6118A-39DD-402A-A664-A2B0E97728A8}"/>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1" name="Subtitle 162">
            <a:extLst>
              <a:ext uri="{FF2B5EF4-FFF2-40B4-BE49-F238E27FC236}">
                <a16:creationId xmlns:a16="http://schemas.microsoft.com/office/drawing/2014/main" id="{D58B178D-6180-437D-B115-FE5B4E94089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779727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305B7E6-5CFD-4183-BB9B-407822C5E071}"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076BBC88-EE59-4A0C-8114-1A57A6F1452E}"/>
              </a:ext>
            </a:extLst>
          </p:cNvPr>
          <p:cNvSpPr>
            <a:spLocks noGrp="1" noChangeAspect="1"/>
          </p:cNvSpPr>
          <p:nvPr>
            <p:ph type="pic" sz="quarter" idx="19" hasCustomPrompt="1"/>
          </p:nvPr>
        </p:nvSpPr>
        <p:spPr bwMode="gray">
          <a:xfrm>
            <a:off x="875320"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E0155104-48F4-49DF-AE6D-1833675D0EFD}"/>
              </a:ext>
            </a:extLst>
          </p:cNvPr>
          <p:cNvSpPr>
            <a:spLocks noGrp="1" noChangeAspect="1"/>
          </p:cNvSpPr>
          <p:nvPr>
            <p:ph type="pic" sz="quarter" idx="22" hasCustomPrompt="1"/>
          </p:nvPr>
        </p:nvSpPr>
        <p:spPr bwMode="gray">
          <a:xfrm>
            <a:off x="3575671"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1" name="Picture 3">
            <a:extLst>
              <a:ext uri="{FF2B5EF4-FFF2-40B4-BE49-F238E27FC236}">
                <a16:creationId xmlns:a16="http://schemas.microsoft.com/office/drawing/2014/main" id="{F444BF40-972E-42FE-B358-865E742401ED}"/>
              </a:ext>
            </a:extLst>
          </p:cNvPr>
          <p:cNvSpPr>
            <a:spLocks noGrp="1" noChangeAspect="1"/>
          </p:cNvSpPr>
          <p:nvPr>
            <p:ph type="pic" sz="quarter" idx="24" hasCustomPrompt="1"/>
          </p:nvPr>
        </p:nvSpPr>
        <p:spPr bwMode="gray">
          <a:xfrm>
            <a:off x="6276023"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3" name="Picture 4">
            <a:extLst>
              <a:ext uri="{FF2B5EF4-FFF2-40B4-BE49-F238E27FC236}">
                <a16:creationId xmlns:a16="http://schemas.microsoft.com/office/drawing/2014/main" id="{B1BAF121-97D3-4A42-9106-E8A15B66932D}"/>
              </a:ext>
            </a:extLst>
          </p:cNvPr>
          <p:cNvSpPr>
            <a:spLocks noGrp="1" noChangeAspect="1"/>
          </p:cNvSpPr>
          <p:nvPr>
            <p:ph type="pic" sz="quarter" idx="26" hasCustomPrompt="1"/>
          </p:nvPr>
        </p:nvSpPr>
        <p:spPr bwMode="gray">
          <a:xfrm>
            <a:off x="8976374"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430DF499-7BFE-4BBD-A0BE-D89C452DEC9A}"/>
              </a:ext>
            </a:extLst>
          </p:cNvPr>
          <p:cNvSpPr>
            <a:spLocks noGrp="1"/>
          </p:cNvSpPr>
          <p:nvPr>
            <p:ph type="body" sz="quarter" idx="21" hasCustomPrompt="1"/>
          </p:nvPr>
        </p:nvSpPr>
        <p:spPr bwMode="gray">
          <a:xfrm>
            <a:off x="875320"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0" name="Text 2">
            <a:extLst>
              <a:ext uri="{FF2B5EF4-FFF2-40B4-BE49-F238E27FC236}">
                <a16:creationId xmlns:a16="http://schemas.microsoft.com/office/drawing/2014/main" id="{71DF7585-A500-42E1-AA5E-0D5AB7B2F91A}"/>
              </a:ext>
            </a:extLst>
          </p:cNvPr>
          <p:cNvSpPr>
            <a:spLocks noGrp="1"/>
          </p:cNvSpPr>
          <p:nvPr>
            <p:ph type="body" sz="quarter" idx="23" hasCustomPrompt="1"/>
          </p:nvPr>
        </p:nvSpPr>
        <p:spPr bwMode="gray">
          <a:xfrm>
            <a:off x="3575671"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2" name="Text 3">
            <a:extLst>
              <a:ext uri="{FF2B5EF4-FFF2-40B4-BE49-F238E27FC236}">
                <a16:creationId xmlns:a16="http://schemas.microsoft.com/office/drawing/2014/main" id="{B3C64076-E695-45C5-AD2C-2494A28FE8E2}"/>
              </a:ext>
            </a:extLst>
          </p:cNvPr>
          <p:cNvSpPr>
            <a:spLocks noGrp="1"/>
          </p:cNvSpPr>
          <p:nvPr>
            <p:ph type="body" sz="quarter" idx="25" hasCustomPrompt="1"/>
          </p:nvPr>
        </p:nvSpPr>
        <p:spPr bwMode="gray">
          <a:xfrm>
            <a:off x="6276023"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4" name="Text 4">
            <a:extLst>
              <a:ext uri="{FF2B5EF4-FFF2-40B4-BE49-F238E27FC236}">
                <a16:creationId xmlns:a16="http://schemas.microsoft.com/office/drawing/2014/main" id="{5EAD866D-D2B4-4EA5-9599-5405A409C0EB}"/>
              </a:ext>
            </a:extLst>
          </p:cNvPr>
          <p:cNvSpPr>
            <a:spLocks noGrp="1"/>
          </p:cNvSpPr>
          <p:nvPr>
            <p:ph type="body" sz="quarter" idx="27" hasCustomPrompt="1"/>
          </p:nvPr>
        </p:nvSpPr>
        <p:spPr bwMode="gray">
          <a:xfrm>
            <a:off x="8976374"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42417A6C-2482-46FF-A3E0-1C637055A609}"/>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777615-35FD-4FBD-BB4A-C716D90996E9}"/>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9" name="Subtitle 162">
            <a:extLst>
              <a:ext uri="{FF2B5EF4-FFF2-40B4-BE49-F238E27FC236}">
                <a16:creationId xmlns:a16="http://schemas.microsoft.com/office/drawing/2014/main" id="{880FFAD1-77D6-4BDF-A0D9-5F3B96350124}"/>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34483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l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D3BB8A3-9A03-4C26-A74A-839C37D5E9E1}"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Text 1">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875320" y="1828801"/>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5" name="Text 2">
            <a:extLst>
              <a:ext uri="{FF2B5EF4-FFF2-40B4-BE49-F238E27FC236}">
                <a16:creationId xmlns:a16="http://schemas.microsoft.com/office/drawing/2014/main" id="{5DF3D99C-AE29-4A38-9124-4CC2D7636295}"/>
              </a:ext>
            </a:extLst>
          </p:cNvPr>
          <p:cNvSpPr>
            <a:spLocks noGrp="1" noChangeAspect="1"/>
          </p:cNvSpPr>
          <p:nvPr>
            <p:ph type="body" sz="quarter" idx="30" hasCustomPrompt="1"/>
          </p:nvPr>
        </p:nvSpPr>
        <p:spPr bwMode="gray">
          <a:xfrm>
            <a:off x="3575671" y="1841928"/>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5" name="Text 3">
            <a:extLst>
              <a:ext uri="{FF2B5EF4-FFF2-40B4-BE49-F238E27FC236}">
                <a16:creationId xmlns:a16="http://schemas.microsoft.com/office/drawing/2014/main" id="{716AC7A0-DC92-4A99-8B18-D864F4B32904}"/>
              </a:ext>
            </a:extLst>
          </p:cNvPr>
          <p:cNvSpPr>
            <a:spLocks noGrp="1" noChangeAspect="1"/>
          </p:cNvSpPr>
          <p:nvPr>
            <p:ph type="body" sz="quarter" idx="27" hasCustomPrompt="1"/>
          </p:nvPr>
        </p:nvSpPr>
        <p:spPr bwMode="ltGray">
          <a:xfrm>
            <a:off x="4925847"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3" name="Text 4">
            <a:extLst>
              <a:ext uri="{FF2B5EF4-FFF2-40B4-BE49-F238E27FC236}">
                <a16:creationId xmlns:a16="http://schemas.microsoft.com/office/drawing/2014/main" id="{3D89AAC0-DDCD-4CE6-8A09-80713FA86085}"/>
              </a:ext>
            </a:extLst>
          </p:cNvPr>
          <p:cNvSpPr>
            <a:spLocks noGrp="1" noChangeAspect="1"/>
          </p:cNvSpPr>
          <p:nvPr>
            <p:ph type="body" sz="quarter" idx="29" hasCustomPrompt="1"/>
          </p:nvPr>
        </p:nvSpPr>
        <p:spPr bwMode="gray">
          <a:xfrm>
            <a:off x="7626198"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8" name="Text 5">
            <a:extLst>
              <a:ext uri="{FF2B5EF4-FFF2-40B4-BE49-F238E27FC236}">
                <a16:creationId xmlns:a16="http://schemas.microsoft.com/office/drawing/2014/main" id="{64ACF988-879A-4EE4-B5A5-687AD37C1052}"/>
              </a:ext>
            </a:extLst>
          </p:cNvPr>
          <p:cNvSpPr>
            <a:spLocks noGrp="1" noChangeAspect="1"/>
          </p:cNvSpPr>
          <p:nvPr>
            <p:ph type="body" sz="quarter" idx="28" hasCustomPrompt="1"/>
          </p:nvPr>
        </p:nvSpPr>
        <p:spPr bwMode="ltGray">
          <a:xfrm>
            <a:off x="8976374" y="1844612"/>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9" name="Picture 1">
            <a:extLst>
              <a:ext uri="{FF2B5EF4-FFF2-40B4-BE49-F238E27FC236}">
                <a16:creationId xmlns:a16="http://schemas.microsoft.com/office/drawing/2014/main" id="{07A807DF-F499-4274-B78C-5F9FD69CA615}"/>
              </a:ext>
            </a:extLst>
          </p:cNvPr>
          <p:cNvSpPr>
            <a:spLocks noGrp="1" noChangeAspect="1"/>
          </p:cNvSpPr>
          <p:nvPr>
            <p:ph type="pic" sz="quarter" idx="19" hasCustomPrompt="1"/>
          </p:nvPr>
        </p:nvSpPr>
        <p:spPr bwMode="gray">
          <a:xfrm>
            <a:off x="2225496" y="3696256"/>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5D37FA2C-85FC-46BB-9CB4-C5CE121AD008}"/>
              </a:ext>
            </a:extLst>
          </p:cNvPr>
          <p:cNvSpPr>
            <a:spLocks noGrp="1" noChangeAspect="1"/>
          </p:cNvSpPr>
          <p:nvPr>
            <p:ph type="pic" sz="quarter" idx="23" hasCustomPrompt="1"/>
          </p:nvPr>
        </p:nvSpPr>
        <p:spPr bwMode="gray">
          <a:xfrm>
            <a:off x="6276023" y="1841928"/>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0" name="Source">
            <a:extLst>
              <a:ext uri="{FF2B5EF4-FFF2-40B4-BE49-F238E27FC236}">
                <a16:creationId xmlns:a16="http://schemas.microsoft.com/office/drawing/2014/main" id="{84BF3BC2-1013-4254-9D54-64A5BE4AED2B}"/>
              </a:ext>
            </a:extLst>
          </p:cNvPr>
          <p:cNvSpPr>
            <a:spLocks noGrp="1"/>
          </p:cNvSpPr>
          <p:nvPr>
            <p:ph type="body" sz="quarter" idx="31"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668B96E-F38C-4BF8-9FA3-EC9DD25F4963}"/>
              </a:ext>
            </a:extLst>
          </p:cNvPr>
          <p:cNvSpPr>
            <a:spLocks noGrp="1"/>
          </p:cNvSpPr>
          <p:nvPr>
            <p:ph type="title"/>
          </p:nvPr>
        </p:nvSpPr>
        <p:spPr/>
        <p:txBody>
          <a:bodyPr/>
          <a:lstStyle/>
          <a:p>
            <a:r>
              <a:rPr lang="en-US"/>
              <a:t>Click to edit Master title style</a:t>
            </a:r>
          </a:p>
        </p:txBody>
      </p:sp>
      <p:sp>
        <p:nvSpPr>
          <p:cNvPr id="19" name="Subtitle 162">
            <a:extLst>
              <a:ext uri="{FF2B5EF4-FFF2-40B4-BE49-F238E27FC236}">
                <a16:creationId xmlns:a16="http://schemas.microsoft.com/office/drawing/2014/main" id="{0C4E01ED-E455-4EE5-91AC-A046C36E7C11}"/>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48782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0F26CD8-0A13-4333-8A37-5422456590F4}"/>
              </a:ext>
            </a:extLst>
          </p:cNvPr>
          <p:cNvCxnSpPr>
            <a:cxnSpLocks/>
          </p:cNvCxnSpPr>
          <p:nvPr/>
        </p:nvCxnSpPr>
        <p:spPr>
          <a:xfrm>
            <a:off x="1231973" y="3866583"/>
            <a:ext cx="8420466" cy="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F7C470F-9543-4FF3-8E0A-CB36F1405503}"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0" name="Shape 1">
            <a:extLst>
              <a:ext uri="{FF2B5EF4-FFF2-40B4-BE49-F238E27FC236}">
                <a16:creationId xmlns:a16="http://schemas.microsoft.com/office/drawing/2014/main" id="{710FD292-C88D-4FF6-B5BF-5EC01544926F}"/>
              </a:ext>
            </a:extLst>
          </p:cNvPr>
          <p:cNvSpPr>
            <a:spLocks noGrp="1" noChangeAspect="1"/>
          </p:cNvSpPr>
          <p:nvPr>
            <p:ph type="body" sz="quarter" idx="15" hasCustomPrompt="1"/>
          </p:nvPr>
        </p:nvSpPr>
        <p:spPr bwMode="black">
          <a:xfrm>
            <a:off x="875320"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18" name="Text 1">
            <a:extLst>
              <a:ext uri="{FF2B5EF4-FFF2-40B4-BE49-F238E27FC236}">
                <a16:creationId xmlns:a16="http://schemas.microsoft.com/office/drawing/2014/main" id="{55FA8DF9-09EE-4B85-9E17-647EB551E5E4}"/>
              </a:ext>
            </a:extLst>
          </p:cNvPr>
          <p:cNvSpPr>
            <a:spLocks noGrp="1"/>
          </p:cNvSpPr>
          <p:nvPr>
            <p:ph type="body" sz="quarter" idx="19" hasCustomPrompt="1"/>
          </p:nvPr>
        </p:nvSpPr>
        <p:spPr bwMode="gray">
          <a:xfrm>
            <a:off x="1424282"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2" name="Shape 2">
            <a:extLst>
              <a:ext uri="{FF2B5EF4-FFF2-40B4-BE49-F238E27FC236}">
                <a16:creationId xmlns:a16="http://schemas.microsoft.com/office/drawing/2014/main" id="{E2AA9C62-0574-4461-8CDF-2BF7EEC1A1B6}"/>
              </a:ext>
            </a:extLst>
          </p:cNvPr>
          <p:cNvSpPr>
            <a:spLocks noGrp="1" noChangeAspect="1"/>
          </p:cNvSpPr>
          <p:nvPr>
            <p:ph type="body" sz="quarter" idx="16" hasCustomPrompt="1"/>
          </p:nvPr>
        </p:nvSpPr>
        <p:spPr bwMode="black">
          <a:xfrm>
            <a:off x="2808348"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0" name="Text 2">
            <a:extLst>
              <a:ext uri="{FF2B5EF4-FFF2-40B4-BE49-F238E27FC236}">
                <a16:creationId xmlns:a16="http://schemas.microsoft.com/office/drawing/2014/main" id="{852E4588-805C-4B0F-9D21-78B075C7C7B1}"/>
              </a:ext>
            </a:extLst>
          </p:cNvPr>
          <p:cNvSpPr>
            <a:spLocks noGrp="1"/>
          </p:cNvSpPr>
          <p:nvPr>
            <p:ph type="body" sz="quarter" idx="20" hasCustomPrompt="1"/>
          </p:nvPr>
        </p:nvSpPr>
        <p:spPr bwMode="gray">
          <a:xfrm>
            <a:off x="3357311"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13" name="Shape 3">
            <a:extLst>
              <a:ext uri="{FF2B5EF4-FFF2-40B4-BE49-F238E27FC236}">
                <a16:creationId xmlns:a16="http://schemas.microsoft.com/office/drawing/2014/main" id="{FA5F7A36-12A6-4184-A8BB-A9ADDC67F04D}"/>
              </a:ext>
            </a:extLst>
          </p:cNvPr>
          <p:cNvSpPr>
            <a:spLocks noGrp="1" noChangeAspect="1"/>
          </p:cNvSpPr>
          <p:nvPr>
            <p:ph type="body" sz="quarter" idx="17" hasCustomPrompt="1"/>
          </p:nvPr>
        </p:nvSpPr>
        <p:spPr bwMode="black">
          <a:xfrm>
            <a:off x="4741377"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5" name="Text 3">
            <a:extLst>
              <a:ext uri="{FF2B5EF4-FFF2-40B4-BE49-F238E27FC236}">
                <a16:creationId xmlns:a16="http://schemas.microsoft.com/office/drawing/2014/main" id="{50C6CB80-3B11-452F-BE02-493EE77BD544}"/>
              </a:ext>
            </a:extLst>
          </p:cNvPr>
          <p:cNvSpPr>
            <a:spLocks noGrp="1"/>
          </p:cNvSpPr>
          <p:nvPr>
            <p:ph type="body" sz="quarter" idx="21" hasCustomPrompt="1"/>
          </p:nvPr>
        </p:nvSpPr>
        <p:spPr bwMode="gray">
          <a:xfrm>
            <a:off x="5290340"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4" name="Shape 4">
            <a:extLst>
              <a:ext uri="{FF2B5EF4-FFF2-40B4-BE49-F238E27FC236}">
                <a16:creationId xmlns:a16="http://schemas.microsoft.com/office/drawing/2014/main" id="{CC3E58C8-2773-43CB-A7D1-FCE2580E61D3}"/>
              </a:ext>
            </a:extLst>
          </p:cNvPr>
          <p:cNvSpPr>
            <a:spLocks noGrp="1" noChangeAspect="1"/>
          </p:cNvSpPr>
          <p:nvPr>
            <p:ph type="body" sz="quarter" idx="18" hasCustomPrompt="1"/>
          </p:nvPr>
        </p:nvSpPr>
        <p:spPr bwMode="black">
          <a:xfrm>
            <a:off x="6674405"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6" name="Text 4">
            <a:extLst>
              <a:ext uri="{FF2B5EF4-FFF2-40B4-BE49-F238E27FC236}">
                <a16:creationId xmlns:a16="http://schemas.microsoft.com/office/drawing/2014/main" id="{33AB2524-07CF-4E0F-AE8B-05C9E747E81D}"/>
              </a:ext>
            </a:extLst>
          </p:cNvPr>
          <p:cNvSpPr>
            <a:spLocks noGrp="1"/>
          </p:cNvSpPr>
          <p:nvPr>
            <p:ph type="body" sz="quarter" idx="22" hasCustomPrompt="1"/>
          </p:nvPr>
        </p:nvSpPr>
        <p:spPr bwMode="gray">
          <a:xfrm>
            <a:off x="7223368"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30" name="Shape 5">
            <a:extLst>
              <a:ext uri="{FF2B5EF4-FFF2-40B4-BE49-F238E27FC236}">
                <a16:creationId xmlns:a16="http://schemas.microsoft.com/office/drawing/2014/main" id="{D137FAD3-4B1D-479F-9982-7F05B2954A74}"/>
              </a:ext>
            </a:extLst>
          </p:cNvPr>
          <p:cNvSpPr>
            <a:spLocks noGrp="1" noChangeAspect="1"/>
          </p:cNvSpPr>
          <p:nvPr>
            <p:ph type="body" sz="quarter" idx="24" hasCustomPrompt="1"/>
          </p:nvPr>
        </p:nvSpPr>
        <p:spPr bwMode="black">
          <a:xfrm>
            <a:off x="8607434"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8" name="Text 5">
            <a:extLst>
              <a:ext uri="{FF2B5EF4-FFF2-40B4-BE49-F238E27FC236}">
                <a16:creationId xmlns:a16="http://schemas.microsoft.com/office/drawing/2014/main" id="{9BED2168-71FC-4E04-BFC1-C343F94608EF}"/>
              </a:ext>
            </a:extLst>
          </p:cNvPr>
          <p:cNvSpPr>
            <a:spLocks noGrp="1"/>
          </p:cNvSpPr>
          <p:nvPr>
            <p:ph type="body" sz="quarter" idx="23" hasCustomPrompt="1"/>
          </p:nvPr>
        </p:nvSpPr>
        <p:spPr bwMode="gray">
          <a:xfrm>
            <a:off x="9156398"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21" name="Source">
            <a:extLst>
              <a:ext uri="{FF2B5EF4-FFF2-40B4-BE49-F238E27FC236}">
                <a16:creationId xmlns:a16="http://schemas.microsoft.com/office/drawing/2014/main" id="{93A218AA-ECE9-4988-BB75-A880DFB50C7A}"/>
              </a:ext>
            </a:extLst>
          </p:cNvPr>
          <p:cNvSpPr>
            <a:spLocks noGrp="1"/>
          </p:cNvSpPr>
          <p:nvPr>
            <p:ph type="body" sz="quarter" idx="27"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826283CE-31EA-4D09-A95B-D84703446CF3}"/>
              </a:ext>
            </a:extLst>
          </p:cNvPr>
          <p:cNvSpPr>
            <a:spLocks noGrp="1"/>
          </p:cNvSpPr>
          <p:nvPr>
            <p:ph type="subTitle" idx="28"/>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77608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grpSp>
        <p:nvGrpSpPr>
          <p:cNvPr id="4" name="Points">
            <a:extLst>
              <a:ext uri="{FF2B5EF4-FFF2-40B4-BE49-F238E27FC236}">
                <a16:creationId xmlns:a16="http://schemas.microsoft.com/office/drawing/2014/main" id="{134A84DC-68C1-46D8-9D51-75C292ABC321}"/>
              </a:ext>
            </a:extLst>
          </p:cNvPr>
          <p:cNvGrpSpPr>
            <a:grpSpLocks noChangeAspect="1"/>
          </p:cNvGrpSpPr>
          <p:nvPr/>
        </p:nvGrpSpPr>
        <p:grpSpPr bwMode="black">
          <a:xfrm>
            <a:off x="7310814" y="260852"/>
            <a:ext cx="4767239" cy="6336299"/>
            <a:chOff x="7309863" y="424818"/>
            <a:chExt cx="4766618" cy="6336299"/>
          </a:xfrm>
          <a:solidFill>
            <a:srgbClr val="EB2814"/>
          </a:solidFill>
        </p:grpSpPr>
        <p:sp>
          <p:nvSpPr>
            <p:cNvPr id="154" name="Freihandform: Form 153">
              <a:extLst>
                <a:ext uri="{FF2B5EF4-FFF2-40B4-BE49-F238E27FC236}">
                  <a16:creationId xmlns:a16="http://schemas.microsoft.com/office/drawing/2014/main" id="{2D009FC0-C81E-4F43-9D53-0A9BCFC17886}"/>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5" name="Freihandform: Form 154">
              <a:extLst>
                <a:ext uri="{FF2B5EF4-FFF2-40B4-BE49-F238E27FC236}">
                  <a16:creationId xmlns:a16="http://schemas.microsoft.com/office/drawing/2014/main" id="{F37FB7B2-E5EC-48F4-BC39-02BAE07EEAD5}"/>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6" name="Freihandform: Form 155">
              <a:extLst>
                <a:ext uri="{FF2B5EF4-FFF2-40B4-BE49-F238E27FC236}">
                  <a16:creationId xmlns:a16="http://schemas.microsoft.com/office/drawing/2014/main" id="{6821AF5B-D68F-48FB-96AF-F1E9E9545EB8}"/>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7" name="Freihandform: Form 156">
              <a:extLst>
                <a:ext uri="{FF2B5EF4-FFF2-40B4-BE49-F238E27FC236}">
                  <a16:creationId xmlns:a16="http://schemas.microsoft.com/office/drawing/2014/main" id="{AEE5D725-4DF9-4DE4-90A9-F158F5994ED6}"/>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58" name="Freihandform: Form 157">
              <a:extLst>
                <a:ext uri="{FF2B5EF4-FFF2-40B4-BE49-F238E27FC236}">
                  <a16:creationId xmlns:a16="http://schemas.microsoft.com/office/drawing/2014/main" id="{C0880FF2-D63B-43F3-ADBD-1994FB47F7A9}"/>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9" name="Freihandform: Form 158">
              <a:extLst>
                <a:ext uri="{FF2B5EF4-FFF2-40B4-BE49-F238E27FC236}">
                  <a16:creationId xmlns:a16="http://schemas.microsoft.com/office/drawing/2014/main" id="{DB76E088-7992-477F-B764-CC94B1F7B955}"/>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0" name="Freihandform: Form 159">
              <a:extLst>
                <a:ext uri="{FF2B5EF4-FFF2-40B4-BE49-F238E27FC236}">
                  <a16:creationId xmlns:a16="http://schemas.microsoft.com/office/drawing/2014/main" id="{A0FEA6D9-0A67-424C-A000-16163C4ABE12}"/>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1" name="Freihandform: Form 160">
              <a:extLst>
                <a:ext uri="{FF2B5EF4-FFF2-40B4-BE49-F238E27FC236}">
                  <a16:creationId xmlns:a16="http://schemas.microsoft.com/office/drawing/2014/main" id="{6DF407F2-C43B-40B6-8541-EA0B96CC473D}"/>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nvGrpSpPr>
            <p:cNvPr id="162" name="Gruppieren 161">
              <a:extLst>
                <a:ext uri="{FF2B5EF4-FFF2-40B4-BE49-F238E27FC236}">
                  <a16:creationId xmlns:a16="http://schemas.microsoft.com/office/drawing/2014/main" id="{CBB1D4EF-CEAE-43D3-BFC6-EE3EBD3F3B8E}"/>
                </a:ext>
              </a:extLst>
            </p:cNvPr>
            <p:cNvGrpSpPr/>
            <p:nvPr/>
          </p:nvGrpSpPr>
          <p:grpSpPr bwMode="black">
            <a:xfrm>
              <a:off x="9930165" y="424818"/>
              <a:ext cx="50092" cy="1095695"/>
              <a:chOff x="2734234" y="424818"/>
              <a:chExt cx="50092" cy="1095695"/>
            </a:xfrm>
            <a:grpFill/>
          </p:grpSpPr>
          <p:sp>
            <p:nvSpPr>
              <p:cNvPr id="270" name="Freihandform: Form 269">
                <a:extLst>
                  <a:ext uri="{FF2B5EF4-FFF2-40B4-BE49-F238E27FC236}">
                    <a16:creationId xmlns:a16="http://schemas.microsoft.com/office/drawing/2014/main" id="{1F4E6EA2-1168-48C4-B47F-04FF8E10E42F}"/>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D342FB83-C519-47BD-8050-A1AB9D4991F2}"/>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2" name="Freihandform: Form 271">
                <a:extLst>
                  <a:ext uri="{FF2B5EF4-FFF2-40B4-BE49-F238E27FC236}">
                    <a16:creationId xmlns:a16="http://schemas.microsoft.com/office/drawing/2014/main" id="{F341A03A-1550-46DC-8242-B9706D559185}"/>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163" name="Freihandform: Form 162">
              <a:extLst>
                <a:ext uri="{FF2B5EF4-FFF2-40B4-BE49-F238E27FC236}">
                  <a16:creationId xmlns:a16="http://schemas.microsoft.com/office/drawing/2014/main" id="{06376D57-F48C-484B-B7BA-738987611525}"/>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64" name="Freihandform: Form 163">
              <a:extLst>
                <a:ext uri="{FF2B5EF4-FFF2-40B4-BE49-F238E27FC236}">
                  <a16:creationId xmlns:a16="http://schemas.microsoft.com/office/drawing/2014/main" id="{F436FE90-550D-4BB5-B2D6-CAF172753836}"/>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5" name="Freihandform: Form 164">
              <a:extLst>
                <a:ext uri="{FF2B5EF4-FFF2-40B4-BE49-F238E27FC236}">
                  <a16:creationId xmlns:a16="http://schemas.microsoft.com/office/drawing/2014/main" id="{6492CE0E-BF5B-4B69-B33E-DDDE65CC8EE1}"/>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6" name="Freihandform: Form 165">
              <a:extLst>
                <a:ext uri="{FF2B5EF4-FFF2-40B4-BE49-F238E27FC236}">
                  <a16:creationId xmlns:a16="http://schemas.microsoft.com/office/drawing/2014/main" id="{C4963E0F-18C4-4B13-B991-8E4F3AFA5D1F}"/>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67" name="Freihandform: Form 166">
              <a:extLst>
                <a:ext uri="{FF2B5EF4-FFF2-40B4-BE49-F238E27FC236}">
                  <a16:creationId xmlns:a16="http://schemas.microsoft.com/office/drawing/2014/main" id="{AD648DF7-0F05-47A9-8E43-6D683F054270}"/>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68" name="Freihandform: Form 167">
              <a:extLst>
                <a:ext uri="{FF2B5EF4-FFF2-40B4-BE49-F238E27FC236}">
                  <a16:creationId xmlns:a16="http://schemas.microsoft.com/office/drawing/2014/main" id="{19A3E087-E46A-4D00-97B6-4D8CDD23E9C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69" name="Freihandform: Form 168">
              <a:extLst>
                <a:ext uri="{FF2B5EF4-FFF2-40B4-BE49-F238E27FC236}">
                  <a16:creationId xmlns:a16="http://schemas.microsoft.com/office/drawing/2014/main" id="{EFD056FF-3875-43F3-A42A-2CEC632F183A}"/>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0" name="Freihandform: Form 169">
              <a:extLst>
                <a:ext uri="{FF2B5EF4-FFF2-40B4-BE49-F238E27FC236}">
                  <a16:creationId xmlns:a16="http://schemas.microsoft.com/office/drawing/2014/main" id="{2E73222B-B21D-48F0-AEA1-2D3D2823CC5D}"/>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1" name="Freihandform: Form 170">
              <a:extLst>
                <a:ext uri="{FF2B5EF4-FFF2-40B4-BE49-F238E27FC236}">
                  <a16:creationId xmlns:a16="http://schemas.microsoft.com/office/drawing/2014/main" id="{2A19E6DF-27D9-4C89-A64E-6B7358708102}"/>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2" name="Freihandform: Form 171">
              <a:extLst>
                <a:ext uri="{FF2B5EF4-FFF2-40B4-BE49-F238E27FC236}">
                  <a16:creationId xmlns:a16="http://schemas.microsoft.com/office/drawing/2014/main" id="{C4D52BE4-6F60-4F11-89E9-269EF969C09D}"/>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3" name="Freihandform: Form 172">
              <a:extLst>
                <a:ext uri="{FF2B5EF4-FFF2-40B4-BE49-F238E27FC236}">
                  <a16:creationId xmlns:a16="http://schemas.microsoft.com/office/drawing/2014/main" id="{BCD3238A-B61E-4547-8EF7-6BA2361128D0}"/>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4" name="Freihandform: Form 173">
              <a:extLst>
                <a:ext uri="{FF2B5EF4-FFF2-40B4-BE49-F238E27FC236}">
                  <a16:creationId xmlns:a16="http://schemas.microsoft.com/office/drawing/2014/main" id="{228D20A9-827D-48FF-BA6B-6C52E0194105}"/>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5" name="Freihandform: Form 174">
              <a:extLst>
                <a:ext uri="{FF2B5EF4-FFF2-40B4-BE49-F238E27FC236}">
                  <a16:creationId xmlns:a16="http://schemas.microsoft.com/office/drawing/2014/main" id="{076CFB25-3362-41F5-A230-9FBE9C03D1AA}"/>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6" name="Freihandform: Form 175">
              <a:extLst>
                <a:ext uri="{FF2B5EF4-FFF2-40B4-BE49-F238E27FC236}">
                  <a16:creationId xmlns:a16="http://schemas.microsoft.com/office/drawing/2014/main" id="{1E8B12A8-5D0F-46C7-B8A8-D5C430D3A892}"/>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7" name="Freihandform: Form 176">
              <a:extLst>
                <a:ext uri="{FF2B5EF4-FFF2-40B4-BE49-F238E27FC236}">
                  <a16:creationId xmlns:a16="http://schemas.microsoft.com/office/drawing/2014/main" id="{B31EB2DD-238A-4E0E-A4FD-83E15B1E7A04}"/>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8" name="Freihandform: Form 177">
              <a:extLst>
                <a:ext uri="{FF2B5EF4-FFF2-40B4-BE49-F238E27FC236}">
                  <a16:creationId xmlns:a16="http://schemas.microsoft.com/office/drawing/2014/main" id="{87396B82-82D3-43A1-A7BE-9807395DF18A}"/>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9" name="Freihandform: Form 178">
              <a:extLst>
                <a:ext uri="{FF2B5EF4-FFF2-40B4-BE49-F238E27FC236}">
                  <a16:creationId xmlns:a16="http://schemas.microsoft.com/office/drawing/2014/main" id="{EC606CD7-C657-4EB6-BDFA-6249C2473744}"/>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0" name="Freihandform: Form 179">
              <a:extLst>
                <a:ext uri="{FF2B5EF4-FFF2-40B4-BE49-F238E27FC236}">
                  <a16:creationId xmlns:a16="http://schemas.microsoft.com/office/drawing/2014/main" id="{8FE05BC8-13AB-40B6-9E1E-15FF5694FA88}"/>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1" name="Freihandform: Form 180">
              <a:extLst>
                <a:ext uri="{FF2B5EF4-FFF2-40B4-BE49-F238E27FC236}">
                  <a16:creationId xmlns:a16="http://schemas.microsoft.com/office/drawing/2014/main" id="{3AE56A87-D467-4ED0-8F15-81424BC31C8F}"/>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2" name="Freihandform: Form 181">
              <a:extLst>
                <a:ext uri="{FF2B5EF4-FFF2-40B4-BE49-F238E27FC236}">
                  <a16:creationId xmlns:a16="http://schemas.microsoft.com/office/drawing/2014/main" id="{EFE874AA-451A-46B8-B8DC-27F4098846DC}"/>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3" name="Freihandform: Form 182">
              <a:extLst>
                <a:ext uri="{FF2B5EF4-FFF2-40B4-BE49-F238E27FC236}">
                  <a16:creationId xmlns:a16="http://schemas.microsoft.com/office/drawing/2014/main" id="{A740A507-FDB5-45DF-B828-194F4C163C96}"/>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4" name="Freihandform: Form 183">
              <a:extLst>
                <a:ext uri="{FF2B5EF4-FFF2-40B4-BE49-F238E27FC236}">
                  <a16:creationId xmlns:a16="http://schemas.microsoft.com/office/drawing/2014/main" id="{0CD94070-8C98-4C5A-9CDD-2CEED87B7519}"/>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5" name="Freihandform: Form 184">
              <a:extLst>
                <a:ext uri="{FF2B5EF4-FFF2-40B4-BE49-F238E27FC236}">
                  <a16:creationId xmlns:a16="http://schemas.microsoft.com/office/drawing/2014/main" id="{8636FF83-A685-4F57-95EC-C9DA5E27AABD}"/>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6" name="Freihandform: Form 185">
              <a:extLst>
                <a:ext uri="{FF2B5EF4-FFF2-40B4-BE49-F238E27FC236}">
                  <a16:creationId xmlns:a16="http://schemas.microsoft.com/office/drawing/2014/main" id="{CFB6AB1F-513E-4C78-A0FA-1D312A91CA4A}"/>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7" name="Freihandform: Form 186">
              <a:extLst>
                <a:ext uri="{FF2B5EF4-FFF2-40B4-BE49-F238E27FC236}">
                  <a16:creationId xmlns:a16="http://schemas.microsoft.com/office/drawing/2014/main" id="{C0FA3F9E-8EFE-4B9E-9D7B-A4BBAF5DD5E1}"/>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0E1A9766-B2F2-4AA3-A66A-144E47BA789F}"/>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03C2A382-3E0F-4DF4-98CA-6C7B496645AD}"/>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78F06262-84B6-435F-ABED-E7762F47CDD9}"/>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0E09B75D-3D98-4B9F-BCB8-631424CDBCA2}"/>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11FE66B4-366F-429E-923A-F02BC50E16AE}"/>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31E650ED-9319-414D-BE68-59CC57835D05}"/>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526A14E-FAEE-4098-A2CB-BB8B19EF03CD}"/>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9104510-9343-49F4-8DAB-6765F301F878}"/>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DBCB96EA-8053-45DC-81D2-AE67F38156A8}"/>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5B76BC3E-906A-40FB-B157-A3A53F1E1160}"/>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58A1F2D-2EE0-40F5-A385-EDA9973C573A}"/>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15B89464-A127-43BF-A4F0-83D684E0B777}"/>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546894F-5905-492B-9AA4-BC7B43A20713}"/>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96381585-7355-48A9-BC58-1EE74DB00710}"/>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131A0173-6E09-47DF-A4D3-3C5AC37D5259}"/>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D81C9902-6111-47A1-A18F-D7F298C9FA87}"/>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0DE305D1-3CD0-42FF-93CF-D07E62FEE5FE}"/>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01442F77-3AAF-429D-868F-D96807C91175}"/>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3D79E013-4C7A-4E6F-A24D-E0D0B8850CC5}"/>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45DA25C9-A143-48EC-8A8B-4EC1D90E28A7}"/>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C9099537-2DBC-4092-B132-31153B4DAD80}"/>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9" name="Freihandform: Form 208">
              <a:extLst>
                <a:ext uri="{FF2B5EF4-FFF2-40B4-BE49-F238E27FC236}">
                  <a16:creationId xmlns:a16="http://schemas.microsoft.com/office/drawing/2014/main" id="{F7E84F3C-0717-48B1-8115-841039677466}"/>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0" name="Freihandform: Form 209">
              <a:extLst>
                <a:ext uri="{FF2B5EF4-FFF2-40B4-BE49-F238E27FC236}">
                  <a16:creationId xmlns:a16="http://schemas.microsoft.com/office/drawing/2014/main" id="{EDA81BB1-EB4E-4665-B0EA-6A8C88CE5EC6}"/>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1" name="Freihandform: Form 210">
              <a:extLst>
                <a:ext uri="{FF2B5EF4-FFF2-40B4-BE49-F238E27FC236}">
                  <a16:creationId xmlns:a16="http://schemas.microsoft.com/office/drawing/2014/main" id="{CBF345B6-1BC2-4338-9AD0-050551343D8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A7C0757D-C02E-4599-B11F-69BA696C1C3F}"/>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454AA97C-D21D-44DB-8CEB-8635D58EFF3C}"/>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61E94CA0-E840-4B54-8CF6-BF86F45D9FA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5" name="Freihandform: Form 214">
              <a:extLst>
                <a:ext uri="{FF2B5EF4-FFF2-40B4-BE49-F238E27FC236}">
                  <a16:creationId xmlns:a16="http://schemas.microsoft.com/office/drawing/2014/main" id="{CC39E9E6-9DD7-495D-B5DA-D01C549AEC00}"/>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6" name="Freihandform: Form 215">
              <a:extLst>
                <a:ext uri="{FF2B5EF4-FFF2-40B4-BE49-F238E27FC236}">
                  <a16:creationId xmlns:a16="http://schemas.microsoft.com/office/drawing/2014/main" id="{DC6A6CDD-8967-4C5E-97FD-481B67C3C44C}"/>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7" name="Freihandform: Form 216">
              <a:extLst>
                <a:ext uri="{FF2B5EF4-FFF2-40B4-BE49-F238E27FC236}">
                  <a16:creationId xmlns:a16="http://schemas.microsoft.com/office/drawing/2014/main" id="{257FEF0E-F612-441F-AE0D-64E8F237B01F}"/>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8" name="Freihandform: Form 217">
              <a:extLst>
                <a:ext uri="{FF2B5EF4-FFF2-40B4-BE49-F238E27FC236}">
                  <a16:creationId xmlns:a16="http://schemas.microsoft.com/office/drawing/2014/main" id="{4FB8BA29-4FEA-43AC-A251-338270A9A88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9" name="Freihandform: Form 218">
              <a:extLst>
                <a:ext uri="{FF2B5EF4-FFF2-40B4-BE49-F238E27FC236}">
                  <a16:creationId xmlns:a16="http://schemas.microsoft.com/office/drawing/2014/main" id="{7914D57D-022D-4C01-B555-B25412C2059A}"/>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0" name="Freihandform: Form 219">
              <a:extLst>
                <a:ext uri="{FF2B5EF4-FFF2-40B4-BE49-F238E27FC236}">
                  <a16:creationId xmlns:a16="http://schemas.microsoft.com/office/drawing/2014/main" id="{CD76AAA9-E139-4632-B38D-C462D208880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1" name="Freihandform: Form 220">
              <a:extLst>
                <a:ext uri="{FF2B5EF4-FFF2-40B4-BE49-F238E27FC236}">
                  <a16:creationId xmlns:a16="http://schemas.microsoft.com/office/drawing/2014/main" id="{508060A0-FCB8-4F85-AA24-1CFB5746AB80}"/>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8F10E752-029F-4F96-8402-A019EAA46FA6}"/>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0A0BDAF0-4544-4B68-8464-814E53742C5E}"/>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E2D9F9CB-E393-4AA6-8094-A21037917188}"/>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5" name="Freihandform: Form 224">
              <a:extLst>
                <a:ext uri="{FF2B5EF4-FFF2-40B4-BE49-F238E27FC236}">
                  <a16:creationId xmlns:a16="http://schemas.microsoft.com/office/drawing/2014/main" id="{A1660C07-12BC-4BF4-B8AF-60BD5589AFD4}"/>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6" name="Freihandform: Form 225">
              <a:extLst>
                <a:ext uri="{FF2B5EF4-FFF2-40B4-BE49-F238E27FC236}">
                  <a16:creationId xmlns:a16="http://schemas.microsoft.com/office/drawing/2014/main" id="{5017077B-AD52-4268-960B-28D9CB9D13C6}"/>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27" name="Freihandform: Form 226">
              <a:extLst>
                <a:ext uri="{FF2B5EF4-FFF2-40B4-BE49-F238E27FC236}">
                  <a16:creationId xmlns:a16="http://schemas.microsoft.com/office/drawing/2014/main" id="{CBF6A63E-849A-4C33-886B-3C8B3AD55447}"/>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28" name="Freihandform: Form 227">
              <a:extLst>
                <a:ext uri="{FF2B5EF4-FFF2-40B4-BE49-F238E27FC236}">
                  <a16:creationId xmlns:a16="http://schemas.microsoft.com/office/drawing/2014/main" id="{C2E7920C-8C57-4EAC-AEDD-3B5DE118972B}"/>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29" name="Freihandform: Form 228">
              <a:extLst>
                <a:ext uri="{FF2B5EF4-FFF2-40B4-BE49-F238E27FC236}">
                  <a16:creationId xmlns:a16="http://schemas.microsoft.com/office/drawing/2014/main" id="{2E74ED3C-658C-4173-9212-8A4ED67BAC95}"/>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0" name="Freihandform: Form 229">
              <a:extLst>
                <a:ext uri="{FF2B5EF4-FFF2-40B4-BE49-F238E27FC236}">
                  <a16:creationId xmlns:a16="http://schemas.microsoft.com/office/drawing/2014/main" id="{393214EF-031F-4D19-8E43-1F53ACFF82E5}"/>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1" name="Freihandform: Form 230">
              <a:extLst>
                <a:ext uri="{FF2B5EF4-FFF2-40B4-BE49-F238E27FC236}">
                  <a16:creationId xmlns:a16="http://schemas.microsoft.com/office/drawing/2014/main" id="{5AEC4757-8A29-4B8B-B340-038C8CAE015A}"/>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2" name="Freihandform: Form 231">
              <a:extLst>
                <a:ext uri="{FF2B5EF4-FFF2-40B4-BE49-F238E27FC236}">
                  <a16:creationId xmlns:a16="http://schemas.microsoft.com/office/drawing/2014/main" id="{AD1F9FA1-9B71-44B4-AF49-F3B04D27D1E8}"/>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3" name="Freihandform: Form 232">
              <a:extLst>
                <a:ext uri="{FF2B5EF4-FFF2-40B4-BE49-F238E27FC236}">
                  <a16:creationId xmlns:a16="http://schemas.microsoft.com/office/drawing/2014/main" id="{CDA27EDA-F0C6-449B-BFB0-4CA4A8130B51}"/>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4" name="Freihandform: Form 233">
              <a:extLst>
                <a:ext uri="{FF2B5EF4-FFF2-40B4-BE49-F238E27FC236}">
                  <a16:creationId xmlns:a16="http://schemas.microsoft.com/office/drawing/2014/main" id="{48B1EF1A-5D47-40C5-8DBB-CB34968FF2B6}"/>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5" name="Freihandform: Form 234">
              <a:extLst>
                <a:ext uri="{FF2B5EF4-FFF2-40B4-BE49-F238E27FC236}">
                  <a16:creationId xmlns:a16="http://schemas.microsoft.com/office/drawing/2014/main" id="{EE53F300-3229-4946-AF62-7365838559EE}"/>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6" name="Freihandform: Form 235">
              <a:extLst>
                <a:ext uri="{FF2B5EF4-FFF2-40B4-BE49-F238E27FC236}">
                  <a16:creationId xmlns:a16="http://schemas.microsoft.com/office/drawing/2014/main" id="{E8729F64-D0BF-42C9-8890-E2C6901C44BB}"/>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37" name="Freihandform: Form 236">
              <a:extLst>
                <a:ext uri="{FF2B5EF4-FFF2-40B4-BE49-F238E27FC236}">
                  <a16:creationId xmlns:a16="http://schemas.microsoft.com/office/drawing/2014/main" id="{D28E3FE0-957D-4E9C-BB90-278734063ECF}"/>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38" name="Freihandform: Form 237">
              <a:extLst>
                <a:ext uri="{FF2B5EF4-FFF2-40B4-BE49-F238E27FC236}">
                  <a16:creationId xmlns:a16="http://schemas.microsoft.com/office/drawing/2014/main" id="{E5CA3EA2-669F-42EC-8D24-5F0AB3E84661}"/>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39" name="Freihandform: Form 238">
              <a:extLst>
                <a:ext uri="{FF2B5EF4-FFF2-40B4-BE49-F238E27FC236}">
                  <a16:creationId xmlns:a16="http://schemas.microsoft.com/office/drawing/2014/main" id="{B0FA465C-141A-4AEF-84FB-CA2856C7DE6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0" name="Freihandform: Form 239">
              <a:extLst>
                <a:ext uri="{FF2B5EF4-FFF2-40B4-BE49-F238E27FC236}">
                  <a16:creationId xmlns:a16="http://schemas.microsoft.com/office/drawing/2014/main" id="{68AD0048-D300-447B-90AB-F850028D0DB7}"/>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1" name="Freihandform: Form 240">
              <a:extLst>
                <a:ext uri="{FF2B5EF4-FFF2-40B4-BE49-F238E27FC236}">
                  <a16:creationId xmlns:a16="http://schemas.microsoft.com/office/drawing/2014/main" id="{C1361573-DA9F-437D-BB85-CE91AE133C4C}"/>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2" name="Freihandform: Form 241">
              <a:extLst>
                <a:ext uri="{FF2B5EF4-FFF2-40B4-BE49-F238E27FC236}">
                  <a16:creationId xmlns:a16="http://schemas.microsoft.com/office/drawing/2014/main" id="{181A8F43-2E06-4A83-8E7B-A1ABFC7693F5}"/>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3" name="Freihandform: Form 242">
              <a:extLst>
                <a:ext uri="{FF2B5EF4-FFF2-40B4-BE49-F238E27FC236}">
                  <a16:creationId xmlns:a16="http://schemas.microsoft.com/office/drawing/2014/main" id="{A4E66BE7-9918-465E-AA5C-882FCE1CCD95}"/>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4" name="Freihandform: Form 243">
              <a:extLst>
                <a:ext uri="{FF2B5EF4-FFF2-40B4-BE49-F238E27FC236}">
                  <a16:creationId xmlns:a16="http://schemas.microsoft.com/office/drawing/2014/main" id="{0C09C156-E946-49EF-9AC4-162EFA5ACBE6}"/>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5" name="Freihandform: Form 244">
              <a:extLst>
                <a:ext uri="{FF2B5EF4-FFF2-40B4-BE49-F238E27FC236}">
                  <a16:creationId xmlns:a16="http://schemas.microsoft.com/office/drawing/2014/main" id="{E598651E-699B-4F91-B660-7EBB81413A70}"/>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6" name="Freihandform: Form 245">
              <a:extLst>
                <a:ext uri="{FF2B5EF4-FFF2-40B4-BE49-F238E27FC236}">
                  <a16:creationId xmlns:a16="http://schemas.microsoft.com/office/drawing/2014/main" id="{201F901B-0E6A-40D6-8120-8D295DA9E985}"/>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47" name="Freihandform: Form 246">
              <a:extLst>
                <a:ext uri="{FF2B5EF4-FFF2-40B4-BE49-F238E27FC236}">
                  <a16:creationId xmlns:a16="http://schemas.microsoft.com/office/drawing/2014/main" id="{082414A9-810C-4E71-8E01-CEEEABC98F23}"/>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48" name="Freihandform: Form 247">
              <a:extLst>
                <a:ext uri="{FF2B5EF4-FFF2-40B4-BE49-F238E27FC236}">
                  <a16:creationId xmlns:a16="http://schemas.microsoft.com/office/drawing/2014/main" id="{365EA21B-F591-46EA-A9BA-257A0ED96C24}"/>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49" name="Freihandform: Form 248">
              <a:extLst>
                <a:ext uri="{FF2B5EF4-FFF2-40B4-BE49-F238E27FC236}">
                  <a16:creationId xmlns:a16="http://schemas.microsoft.com/office/drawing/2014/main" id="{B17F61FB-B724-415A-928B-BF141898D1BA}"/>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0" name="Freihandform: Form 249">
              <a:extLst>
                <a:ext uri="{FF2B5EF4-FFF2-40B4-BE49-F238E27FC236}">
                  <a16:creationId xmlns:a16="http://schemas.microsoft.com/office/drawing/2014/main" id="{9DDDEC66-C5C5-4EE1-8A9C-A0408292034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1" name="Freihandform: Form 250">
              <a:extLst>
                <a:ext uri="{FF2B5EF4-FFF2-40B4-BE49-F238E27FC236}">
                  <a16:creationId xmlns:a16="http://schemas.microsoft.com/office/drawing/2014/main" id="{53DAA520-F4CB-43C9-A2F5-C853D1881C8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2" name="Freihandform: Form 251">
              <a:extLst>
                <a:ext uri="{FF2B5EF4-FFF2-40B4-BE49-F238E27FC236}">
                  <a16:creationId xmlns:a16="http://schemas.microsoft.com/office/drawing/2014/main" id="{F32ADCB0-1B2A-4E8F-8D82-93D9F6062EEA}"/>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3" name="Freihandform: Form 252">
              <a:extLst>
                <a:ext uri="{FF2B5EF4-FFF2-40B4-BE49-F238E27FC236}">
                  <a16:creationId xmlns:a16="http://schemas.microsoft.com/office/drawing/2014/main" id="{175E9499-9FBE-4071-98ED-CD5784D8F030}"/>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4" name="Freihandform: Form 253">
              <a:extLst>
                <a:ext uri="{FF2B5EF4-FFF2-40B4-BE49-F238E27FC236}">
                  <a16:creationId xmlns:a16="http://schemas.microsoft.com/office/drawing/2014/main" id="{253ABA08-5F64-49BD-B9E8-556E27DB7C32}"/>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5" name="Freihandform: Form 254">
              <a:extLst>
                <a:ext uri="{FF2B5EF4-FFF2-40B4-BE49-F238E27FC236}">
                  <a16:creationId xmlns:a16="http://schemas.microsoft.com/office/drawing/2014/main" id="{C08B59BB-2755-408A-83F4-072960646FC4}"/>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6" name="Freihandform: Form 255">
              <a:extLst>
                <a:ext uri="{FF2B5EF4-FFF2-40B4-BE49-F238E27FC236}">
                  <a16:creationId xmlns:a16="http://schemas.microsoft.com/office/drawing/2014/main" id="{FBA5043D-D1F3-49FD-842F-1667570495FB}"/>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grpSp>
          <p:nvGrpSpPr>
            <p:cNvPr id="3" name="Gruppieren 2">
              <a:extLst>
                <a:ext uri="{FF2B5EF4-FFF2-40B4-BE49-F238E27FC236}">
                  <a16:creationId xmlns:a16="http://schemas.microsoft.com/office/drawing/2014/main" id="{099073FA-3DB8-499F-9E4F-E6831BD061EC}"/>
                </a:ext>
              </a:extLst>
            </p:cNvPr>
            <p:cNvGrpSpPr/>
            <p:nvPr/>
          </p:nvGrpSpPr>
          <p:grpSpPr bwMode="black">
            <a:xfrm>
              <a:off x="7309863" y="6713490"/>
              <a:ext cx="4766618" cy="47627"/>
              <a:chOff x="7309863" y="6713490"/>
              <a:chExt cx="4766618" cy="47627"/>
            </a:xfrm>
            <a:grpFill/>
          </p:grpSpPr>
          <p:sp>
            <p:nvSpPr>
              <p:cNvPr id="257" name="Freihandform: Form 256">
                <a:extLst>
                  <a:ext uri="{FF2B5EF4-FFF2-40B4-BE49-F238E27FC236}">
                    <a16:creationId xmlns:a16="http://schemas.microsoft.com/office/drawing/2014/main" id="{40F371FA-1D10-481B-8E4F-AD8BBCF600B7}"/>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979D3ACE-FEB8-44F4-92C5-4F3E15BE9F56}"/>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EFBA08AD-638B-4C7B-9947-1CAB2F950F59}"/>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46A43AD8-46F4-4A66-9D51-F610DD4542B5}"/>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8705B5D9-2280-4FAD-AD86-45DDBFE0C2E0}"/>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845A9A68-99AB-493C-8E3D-B2DDCE2C0C91}"/>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5894DC0E-DD81-49EE-8B8D-306656B458AF}"/>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FC6DD5FF-4576-4EF3-83FB-47B1F759FAC5}"/>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84110BDE-4B28-4775-8830-263CFFCE462D}"/>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44E32329-5108-447F-83B8-D71A56F004D5}"/>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grpSp>
          <p:nvGrpSpPr>
            <p:cNvPr id="2" name="Gruppieren 1">
              <a:extLst>
                <a:ext uri="{FF2B5EF4-FFF2-40B4-BE49-F238E27FC236}">
                  <a16:creationId xmlns:a16="http://schemas.microsoft.com/office/drawing/2014/main" id="{6192ED30-31E5-436E-AF79-DDA125B93C04}"/>
                </a:ext>
              </a:extLst>
            </p:cNvPr>
            <p:cNvGrpSpPr/>
            <p:nvPr/>
          </p:nvGrpSpPr>
          <p:grpSpPr bwMode="black">
            <a:xfrm>
              <a:off x="9406087" y="424818"/>
              <a:ext cx="50092" cy="1095695"/>
              <a:chOff x="9406087" y="424818"/>
              <a:chExt cx="50092" cy="1095695"/>
            </a:xfrm>
            <a:grpFill/>
          </p:grpSpPr>
          <p:sp>
            <p:nvSpPr>
              <p:cNvPr id="267" name="Freihandform: Form 266">
                <a:extLst>
                  <a:ext uri="{FF2B5EF4-FFF2-40B4-BE49-F238E27FC236}">
                    <a16:creationId xmlns:a16="http://schemas.microsoft.com/office/drawing/2014/main" id="{B8255543-43CF-4E8E-935C-BFCACE982C1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60974BD3-1875-46BA-ADDF-D1913D2C7D4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7153A228-67C4-462E-86A7-4110ABC4816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3" name="Gruppieren 272">
              <a:extLst>
                <a:ext uri="{FF2B5EF4-FFF2-40B4-BE49-F238E27FC236}">
                  <a16:creationId xmlns:a16="http://schemas.microsoft.com/office/drawing/2014/main" id="{B08217FC-86BF-400D-8ABF-C8081BD045A7}"/>
                </a:ext>
              </a:extLst>
            </p:cNvPr>
            <p:cNvGrpSpPr/>
            <p:nvPr/>
          </p:nvGrpSpPr>
          <p:grpSpPr bwMode="black">
            <a:xfrm>
              <a:off x="8882009" y="424818"/>
              <a:ext cx="50092" cy="1095695"/>
              <a:chOff x="9406087" y="424818"/>
              <a:chExt cx="50092" cy="1095695"/>
            </a:xfrm>
            <a:grpFill/>
          </p:grpSpPr>
          <p:sp>
            <p:nvSpPr>
              <p:cNvPr id="274" name="Freihandform: Form 273">
                <a:extLst>
                  <a:ext uri="{FF2B5EF4-FFF2-40B4-BE49-F238E27FC236}">
                    <a16:creationId xmlns:a16="http://schemas.microsoft.com/office/drawing/2014/main" id="{434F37AE-7DCC-4971-990E-630F348F024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5" name="Freihandform: Form 274">
                <a:extLst>
                  <a:ext uri="{FF2B5EF4-FFF2-40B4-BE49-F238E27FC236}">
                    <a16:creationId xmlns:a16="http://schemas.microsoft.com/office/drawing/2014/main" id="{FB594757-C9CA-42D3-BAA5-529E358D2F2D}"/>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6" name="Freihandform: Form 275">
                <a:extLst>
                  <a:ext uri="{FF2B5EF4-FFF2-40B4-BE49-F238E27FC236}">
                    <a16:creationId xmlns:a16="http://schemas.microsoft.com/office/drawing/2014/main" id="{17865E8F-A7AD-454E-BAD3-E45D996315F6}"/>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7" name="Gruppieren 276">
              <a:extLst>
                <a:ext uri="{FF2B5EF4-FFF2-40B4-BE49-F238E27FC236}">
                  <a16:creationId xmlns:a16="http://schemas.microsoft.com/office/drawing/2014/main" id="{CBF0C638-EFC6-4A9C-91DD-9B946CDD97BC}"/>
                </a:ext>
              </a:extLst>
            </p:cNvPr>
            <p:cNvGrpSpPr/>
            <p:nvPr/>
          </p:nvGrpSpPr>
          <p:grpSpPr bwMode="black">
            <a:xfrm>
              <a:off x="8358019" y="424818"/>
              <a:ext cx="50092" cy="1095695"/>
              <a:chOff x="9406087" y="424818"/>
              <a:chExt cx="50092" cy="1095695"/>
            </a:xfrm>
            <a:grpFill/>
          </p:grpSpPr>
          <p:sp>
            <p:nvSpPr>
              <p:cNvPr id="278" name="Freihandform: Form 277">
                <a:extLst>
                  <a:ext uri="{FF2B5EF4-FFF2-40B4-BE49-F238E27FC236}">
                    <a16:creationId xmlns:a16="http://schemas.microsoft.com/office/drawing/2014/main" id="{F5412B76-DE92-4FFB-A535-31188CB944F1}"/>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9" name="Freihandform: Form 278">
                <a:extLst>
                  <a:ext uri="{FF2B5EF4-FFF2-40B4-BE49-F238E27FC236}">
                    <a16:creationId xmlns:a16="http://schemas.microsoft.com/office/drawing/2014/main" id="{355067D8-E429-45A1-BE9E-767908E3523C}"/>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0" name="Freihandform: Form 279">
                <a:extLst>
                  <a:ext uri="{FF2B5EF4-FFF2-40B4-BE49-F238E27FC236}">
                    <a16:creationId xmlns:a16="http://schemas.microsoft.com/office/drawing/2014/main" id="{C2A1AEE9-D4A6-429C-9DDF-2EA80D50E4B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1" name="Gruppieren 280">
              <a:extLst>
                <a:ext uri="{FF2B5EF4-FFF2-40B4-BE49-F238E27FC236}">
                  <a16:creationId xmlns:a16="http://schemas.microsoft.com/office/drawing/2014/main" id="{B539BA34-8163-4694-9319-B031C69C83AE}"/>
                </a:ext>
              </a:extLst>
            </p:cNvPr>
            <p:cNvGrpSpPr/>
            <p:nvPr/>
          </p:nvGrpSpPr>
          <p:grpSpPr bwMode="black">
            <a:xfrm>
              <a:off x="7833941" y="424818"/>
              <a:ext cx="50092" cy="1095695"/>
              <a:chOff x="9406087" y="424818"/>
              <a:chExt cx="50092" cy="1095695"/>
            </a:xfrm>
            <a:grpFill/>
          </p:grpSpPr>
          <p:sp>
            <p:nvSpPr>
              <p:cNvPr id="282" name="Freihandform: Form 281">
                <a:extLst>
                  <a:ext uri="{FF2B5EF4-FFF2-40B4-BE49-F238E27FC236}">
                    <a16:creationId xmlns:a16="http://schemas.microsoft.com/office/drawing/2014/main" id="{8CA899DA-7EEA-41EB-B751-8292B9BCE5E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3" name="Freihandform: Form 282">
                <a:extLst>
                  <a:ext uri="{FF2B5EF4-FFF2-40B4-BE49-F238E27FC236}">
                    <a16:creationId xmlns:a16="http://schemas.microsoft.com/office/drawing/2014/main" id="{87F45BC3-CAA8-4F75-AB4A-B9B6A558C4D2}"/>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4" name="Freihandform: Form 283">
                <a:extLst>
                  <a:ext uri="{FF2B5EF4-FFF2-40B4-BE49-F238E27FC236}">
                    <a16:creationId xmlns:a16="http://schemas.microsoft.com/office/drawing/2014/main" id="{74C89E3B-B9F5-4B4B-8321-984BD3007F0D}"/>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5" name="Gruppieren 284">
              <a:extLst>
                <a:ext uri="{FF2B5EF4-FFF2-40B4-BE49-F238E27FC236}">
                  <a16:creationId xmlns:a16="http://schemas.microsoft.com/office/drawing/2014/main" id="{A86DBC9B-8439-4683-9268-886226CCE2AD}"/>
                </a:ext>
              </a:extLst>
            </p:cNvPr>
            <p:cNvGrpSpPr/>
            <p:nvPr/>
          </p:nvGrpSpPr>
          <p:grpSpPr bwMode="black">
            <a:xfrm>
              <a:off x="7309863" y="424818"/>
              <a:ext cx="50092" cy="1095695"/>
              <a:chOff x="9406087" y="424818"/>
              <a:chExt cx="50092" cy="1095695"/>
            </a:xfrm>
            <a:grpFill/>
          </p:grpSpPr>
          <p:sp>
            <p:nvSpPr>
              <p:cNvPr id="286" name="Freihandform: Form 285">
                <a:extLst>
                  <a:ext uri="{FF2B5EF4-FFF2-40B4-BE49-F238E27FC236}">
                    <a16:creationId xmlns:a16="http://schemas.microsoft.com/office/drawing/2014/main" id="{81F4643A-E7BF-4D63-A084-52E7DC934DF4}"/>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7" name="Freihandform: Form 286">
                <a:extLst>
                  <a:ext uri="{FF2B5EF4-FFF2-40B4-BE49-F238E27FC236}">
                    <a16:creationId xmlns:a16="http://schemas.microsoft.com/office/drawing/2014/main" id="{9271B93B-4C4E-43F3-8D7C-C5D0B1188FB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8" name="Freihandform: Form 287">
                <a:extLst>
                  <a:ext uri="{FF2B5EF4-FFF2-40B4-BE49-F238E27FC236}">
                    <a16:creationId xmlns:a16="http://schemas.microsoft.com/office/drawing/2014/main" id="{58DBDB7E-E716-46D6-B4ED-0016FCDA1231}"/>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grpSp>
        <p:nvGrpSpPr>
          <p:cNvPr id="289" name="Logo">
            <a:extLst>
              <a:ext uri="{FF2B5EF4-FFF2-40B4-BE49-F238E27FC236}">
                <a16:creationId xmlns:a16="http://schemas.microsoft.com/office/drawing/2014/main" id="{DD919D26-ED93-4D96-AFA7-32E06CD44F59}"/>
              </a:ext>
            </a:extLst>
          </p:cNvPr>
          <p:cNvGrpSpPr>
            <a:grpSpLocks noChangeAspect="1"/>
          </p:cNvGrpSpPr>
          <p:nvPr/>
        </p:nvGrpSpPr>
        <p:grpSpPr bwMode="black">
          <a:xfrm>
            <a:off x="875319" y="959698"/>
            <a:ext cx="2160281" cy="242997"/>
            <a:chOff x="1699815" y="1376831"/>
            <a:chExt cx="2700051" cy="303752"/>
          </a:xfrm>
          <a:solidFill>
            <a:schemeClr val="tx1"/>
          </a:solidFill>
        </p:grpSpPr>
        <p:sp>
          <p:nvSpPr>
            <p:cNvPr id="290" name="Freihandform: Form 289">
              <a:extLst>
                <a:ext uri="{FF2B5EF4-FFF2-40B4-BE49-F238E27FC236}">
                  <a16:creationId xmlns:a16="http://schemas.microsoft.com/office/drawing/2014/main" id="{1CBA6C16-DAE5-4B39-8A9C-5C52CE24FB7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1" name="Freihandform: Form 290">
              <a:extLst>
                <a:ext uri="{FF2B5EF4-FFF2-40B4-BE49-F238E27FC236}">
                  <a16:creationId xmlns:a16="http://schemas.microsoft.com/office/drawing/2014/main" id="{FDD60A95-D64D-4820-BE3A-6C4487646D9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2" name="Freihandform: Form 291">
              <a:extLst>
                <a:ext uri="{FF2B5EF4-FFF2-40B4-BE49-F238E27FC236}">
                  <a16:creationId xmlns:a16="http://schemas.microsoft.com/office/drawing/2014/main" id="{7EC36ED4-2699-4808-B2ED-534A9F7B8B0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3" name="Freihandform: Form 292">
              <a:extLst>
                <a:ext uri="{FF2B5EF4-FFF2-40B4-BE49-F238E27FC236}">
                  <a16:creationId xmlns:a16="http://schemas.microsoft.com/office/drawing/2014/main" id="{F02022AE-3D06-4615-8FE1-F9EA0673643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4" name="Freihandform: Form 293">
              <a:extLst>
                <a:ext uri="{FF2B5EF4-FFF2-40B4-BE49-F238E27FC236}">
                  <a16:creationId xmlns:a16="http://schemas.microsoft.com/office/drawing/2014/main" id="{609AC3BA-6D82-49E8-8825-A0C8075A70BB}"/>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5" name="Freihandform: Form 294">
              <a:extLst>
                <a:ext uri="{FF2B5EF4-FFF2-40B4-BE49-F238E27FC236}">
                  <a16:creationId xmlns:a16="http://schemas.microsoft.com/office/drawing/2014/main" id="{A33C5B05-5F1F-4A7B-B3C6-70F744E0CF43}"/>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296" name="Freihandform: Form 295">
              <a:extLst>
                <a:ext uri="{FF2B5EF4-FFF2-40B4-BE49-F238E27FC236}">
                  <a16:creationId xmlns:a16="http://schemas.microsoft.com/office/drawing/2014/main" id="{520B8615-CE63-49CB-B385-56C2CBA6122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297" name="Freihandform: Form 296">
              <a:extLst>
                <a:ext uri="{FF2B5EF4-FFF2-40B4-BE49-F238E27FC236}">
                  <a16:creationId xmlns:a16="http://schemas.microsoft.com/office/drawing/2014/main" id="{81AFFAEE-453D-4A19-86F5-49FF7649BE6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298" name="Freihandform: Form 297">
              <a:extLst>
                <a:ext uri="{FF2B5EF4-FFF2-40B4-BE49-F238E27FC236}">
                  <a16:creationId xmlns:a16="http://schemas.microsoft.com/office/drawing/2014/main" id="{36E4C825-44F4-4BC0-9C98-75598BE3E927}"/>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299" name="Freihandform: Form 298">
              <a:extLst>
                <a:ext uri="{FF2B5EF4-FFF2-40B4-BE49-F238E27FC236}">
                  <a16:creationId xmlns:a16="http://schemas.microsoft.com/office/drawing/2014/main" id="{8E51A364-5046-4AE7-B48B-5052CD3EBDF8}"/>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300" name="Freihandform: Form 299">
              <a:extLst>
                <a:ext uri="{FF2B5EF4-FFF2-40B4-BE49-F238E27FC236}">
                  <a16:creationId xmlns:a16="http://schemas.microsoft.com/office/drawing/2014/main" id="{B17F31D3-9A5A-4537-93C9-9E78B3E40CEC}"/>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301" name="Freihandform: Form 300">
              <a:extLst>
                <a:ext uri="{FF2B5EF4-FFF2-40B4-BE49-F238E27FC236}">
                  <a16:creationId xmlns:a16="http://schemas.microsoft.com/office/drawing/2014/main" id="{E5488F23-0A10-4373-81B2-1C5D857D1AF4}"/>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302" name="Freihandform: Form 301">
              <a:extLst>
                <a:ext uri="{FF2B5EF4-FFF2-40B4-BE49-F238E27FC236}">
                  <a16:creationId xmlns:a16="http://schemas.microsoft.com/office/drawing/2014/main" id="{D6E992FD-8E52-4AD5-A45B-0A8DEC5A1FA3}"/>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303" name="Freihandform: Form 302">
              <a:extLst>
                <a:ext uri="{FF2B5EF4-FFF2-40B4-BE49-F238E27FC236}">
                  <a16:creationId xmlns:a16="http://schemas.microsoft.com/office/drawing/2014/main" id="{67AADE80-33ED-4080-8834-EAF513177593}"/>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34" name="Headline">
            <a:extLst>
              <a:ext uri="{FF2B5EF4-FFF2-40B4-BE49-F238E27FC236}">
                <a16:creationId xmlns:a16="http://schemas.microsoft.com/office/drawing/2014/main" id="{687D6163-3400-476F-8DAD-8504F7F328D0}"/>
              </a:ext>
            </a:extLst>
          </p:cNvPr>
          <p:cNvSpPr>
            <a:spLocks noGrp="1"/>
          </p:cNvSpPr>
          <p:nvPr>
            <p:ph type="title" hasCustomPrompt="1"/>
          </p:nvPr>
        </p:nvSpPr>
        <p:spPr bwMode="black">
          <a:xfrm>
            <a:off x="875319" y="2524906"/>
            <a:ext cx="5220680" cy="1524687"/>
          </a:xfrm>
        </p:spPr>
        <p:txBody>
          <a:bodyPr rIns="0" anchor="ctr" anchorCtr="0"/>
          <a:lstStyle>
            <a:lvl1pPr>
              <a:lnSpc>
                <a:spcPct val="90000"/>
              </a:lnSpc>
              <a:defRPr sz="4400">
                <a:solidFill>
                  <a:schemeClr val="tx1"/>
                </a:solidFill>
              </a:defRPr>
            </a:lvl1pPr>
          </a:lstStyle>
          <a:p>
            <a:r>
              <a:rPr lang="en-US" dirty="0"/>
              <a:t>Click to add title</a:t>
            </a:r>
          </a:p>
        </p:txBody>
      </p:sp>
      <p:sp>
        <p:nvSpPr>
          <p:cNvPr id="308" name="Subtitle 307">
            <a:extLst>
              <a:ext uri="{FF2B5EF4-FFF2-40B4-BE49-F238E27FC236}">
                <a16:creationId xmlns:a16="http://schemas.microsoft.com/office/drawing/2014/main" id="{EB3997C5-7B9B-4971-92F8-EF8494C48D1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tx1"/>
            </a:solidFill>
          </a:ln>
        </p:spPr>
        <p:txBody>
          <a:bodyPr wrap="square" lIns="180000" tIns="180000">
            <a:noAutofit/>
          </a:bodyPr>
          <a:lstStyle>
            <a:lvl1pPr marL="0" indent="0" algn="l">
              <a:spcBef>
                <a:spcPts val="0"/>
              </a:spcBef>
              <a:spcAft>
                <a:spcPts val="40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06" name="Date Placeholder 4">
            <a:extLst>
              <a:ext uri="{FF2B5EF4-FFF2-40B4-BE49-F238E27FC236}">
                <a16:creationId xmlns:a16="http://schemas.microsoft.com/office/drawing/2014/main" id="{95F8D04D-E7D7-47A1-BFDA-B8E3798FF4EC}"/>
              </a:ext>
            </a:extLst>
          </p:cNvPr>
          <p:cNvSpPr>
            <a:spLocks noGrp="1"/>
          </p:cNvSpPr>
          <p:nvPr>
            <p:ph type="dt" sz="half" idx="27"/>
          </p:nvPr>
        </p:nvSpPr>
        <p:spPr>
          <a:xfrm>
            <a:off x="874914" y="2034162"/>
            <a:ext cx="5220680" cy="252000"/>
          </a:xfrm>
        </p:spPr>
        <p:txBody>
          <a:bodyPr/>
          <a:lstStyle>
            <a:lvl1pPr>
              <a:defRPr sz="1600">
                <a:solidFill>
                  <a:schemeClr val="tx1"/>
                </a:solidFill>
              </a:defRPr>
            </a:lvl1pPr>
          </a:lstStyle>
          <a:p>
            <a:fld id="{72B8FF9B-984D-43FA-98B5-AD4F4F0F8208}" type="datetime4">
              <a:rPr lang="en-US" smtClean="0"/>
              <a:t>May 4, 2022</a:t>
            </a:fld>
            <a:endParaRPr lang="en-GB"/>
          </a:p>
        </p:txBody>
      </p:sp>
      <p:sp>
        <p:nvSpPr>
          <p:cNvPr id="307" name="Footer Placeholder 5">
            <a:extLst>
              <a:ext uri="{FF2B5EF4-FFF2-40B4-BE49-F238E27FC236}">
                <a16:creationId xmlns:a16="http://schemas.microsoft.com/office/drawing/2014/main" id="{5A94AF71-1D27-4CD0-9604-FC7145668ADD}"/>
              </a:ext>
            </a:extLst>
          </p:cNvPr>
          <p:cNvSpPr>
            <a:spLocks noGrp="1"/>
          </p:cNvSpPr>
          <p:nvPr>
            <p:ph type="ftr" sz="quarter" idx="28"/>
          </p:nvPr>
        </p:nvSpPr>
        <p:spPr>
          <a:xfrm>
            <a:off x="874914" y="1732823"/>
            <a:ext cx="5220680" cy="252000"/>
          </a:xfrm>
        </p:spPr>
        <p:txBody>
          <a:bodyPr/>
          <a:lstStyle>
            <a:lvl1pPr>
              <a:defRPr sz="1600">
                <a:solidFill>
                  <a:srgbClr val="EB2814"/>
                </a:solidFill>
              </a:defRPr>
            </a:lvl1pPr>
          </a:lstStyle>
          <a:p>
            <a:r>
              <a:rPr lang="en-GB"/>
              <a:t>UNRESTRICTED</a:t>
            </a:r>
          </a:p>
        </p:txBody>
      </p:sp>
      <p:sp>
        <p:nvSpPr>
          <p:cNvPr id="304" name="Slide Number Placeholder 5">
            <a:extLst>
              <a:ext uri="{FF2B5EF4-FFF2-40B4-BE49-F238E27FC236}">
                <a16:creationId xmlns:a16="http://schemas.microsoft.com/office/drawing/2014/main" id="{B8683BCB-CA57-4192-B2FF-5F3B48C69FEF}"/>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656465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eyword">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FC06901-DB14-4088-8ABA-23E91E002AE2}"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Keyword">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3721138" y="1727200"/>
            <a:ext cx="4520426" cy="4298400"/>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396000" tIns="396000" rIns="396000" bIns="396000" anchor="ctr" anchorCtr="0">
            <a:normAutofit/>
          </a:bodyPr>
          <a:lstStyle>
            <a:lvl1pPr marL="0" indent="0" algn="ctr">
              <a:buNone/>
              <a:defRPr sz="3200" b="1">
                <a:ln w="12700">
                  <a:noFill/>
                </a:ln>
                <a:solidFill>
                  <a:schemeClr val="bg1"/>
                </a:solidFill>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Click to add text</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81068FD1-1F64-4ABF-8BA3-033E838FE375}"/>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9DDE0B-7078-4720-9992-0E42C278275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5" name="Subtitle 162">
            <a:extLst>
              <a:ext uri="{FF2B5EF4-FFF2-40B4-BE49-F238E27FC236}">
                <a16:creationId xmlns:a16="http://schemas.microsoft.com/office/drawing/2014/main" id="{8F24E2A8-5205-4027-A866-0C59C9B9F182}"/>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170370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eyword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A8D91B9-2F2D-4C72-B827-9220612D43F0}"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690044C4-A1E9-4FAD-B04A-95DB74FF6080}"/>
              </a:ext>
            </a:extLst>
          </p:cNvPr>
          <p:cNvSpPr>
            <a:spLocks noGrp="1" noChangeAspect="1"/>
          </p:cNvSpPr>
          <p:nvPr>
            <p:ph type="pic" sz="quarter" idx="14" hasCustomPrompt="1"/>
          </p:nvPr>
        </p:nvSpPr>
        <p:spPr bwMode="gray">
          <a:xfrm>
            <a:off x="37211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EBF3ACC1-05E9-43DF-BDCC-0D24270DAB0C}"/>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0E44342D-0A52-4D33-B425-7D6BA33DF31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7" name="Subtitle 162">
            <a:extLst>
              <a:ext uri="{FF2B5EF4-FFF2-40B4-BE49-F238E27FC236}">
                <a16:creationId xmlns:a16="http://schemas.microsoft.com/office/drawing/2014/main" id="{157DA949-4E05-4265-854F-C087C273FB37}"/>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519128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7CA8A5-370F-4898-B824-8B6503F95AC4}"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2353593" y="1732533"/>
            <a:ext cx="7484812" cy="4298400"/>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21" name="Video">
            <a:extLst>
              <a:ext uri="{FF2B5EF4-FFF2-40B4-BE49-F238E27FC236}">
                <a16:creationId xmlns:a16="http://schemas.microsoft.com/office/drawing/2014/main" id="{EBDA694A-1676-48FE-B4C3-2C7836508FD2}"/>
              </a:ext>
            </a:extLst>
          </p:cNvPr>
          <p:cNvSpPr>
            <a:spLocks noGrp="1" noChangeAspect="1"/>
          </p:cNvSpPr>
          <p:nvPr>
            <p:ph type="media" sz="quarter" idx="14" hasCustomPrompt="1"/>
          </p:nvPr>
        </p:nvSpPr>
        <p:spPr bwMode="gray">
          <a:xfrm>
            <a:off x="3365937" y="2044700"/>
            <a:ext cx="5474414" cy="3429001"/>
          </a:xfrm>
          <a:solidFill>
            <a:schemeClr val="bg1">
              <a:lumMod val="95000"/>
            </a:schemeClr>
          </a:solidFill>
        </p:spPr>
        <p:txBody>
          <a:bodyPr anchor="ctr" anchorCtr="0"/>
          <a:lstStyle>
            <a:lvl1pPr marL="0" indent="0" algn="ctr">
              <a:buNone/>
              <a:defRPr/>
            </a:lvl1pPr>
          </a:lstStyle>
          <a:p>
            <a:r>
              <a:rPr lang="en-US" dirty="0"/>
              <a:t>Video</a:t>
            </a:r>
          </a:p>
        </p:txBody>
      </p:sp>
      <p:sp>
        <p:nvSpPr>
          <p:cNvPr id="22" name="Source">
            <a:extLst>
              <a:ext uri="{FF2B5EF4-FFF2-40B4-BE49-F238E27FC236}">
                <a16:creationId xmlns:a16="http://schemas.microsoft.com/office/drawing/2014/main" id="{38302767-E1E5-4E1D-94A8-0AD65CF788DE}"/>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CA5EC5F0-0048-48BC-B2EA-F64F4F6FFB6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899689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ockup Laptop">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9F18368-B1DB-4C5E-99B1-4F7E9A19D0BD}"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6081709" y="2222151"/>
            <a:ext cx="5763880" cy="3310098"/>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19" name="Picture">
            <a:extLst>
              <a:ext uri="{FF2B5EF4-FFF2-40B4-BE49-F238E27FC236}">
                <a16:creationId xmlns:a16="http://schemas.microsoft.com/office/drawing/2014/main" id="{DB1B1A7D-B438-435C-BEA1-F30BB1C6FD87}"/>
              </a:ext>
            </a:extLst>
          </p:cNvPr>
          <p:cNvSpPr>
            <a:spLocks noGrp="1" noChangeAspect="1"/>
          </p:cNvSpPr>
          <p:nvPr>
            <p:ph type="pic" sz="quarter" idx="16" hasCustomPrompt="1"/>
          </p:nvPr>
        </p:nvSpPr>
        <p:spPr bwMode="gray">
          <a:xfrm>
            <a:off x="6858893" y="2462213"/>
            <a:ext cx="4215362" cy="2633662"/>
          </a:xfrm>
          <a:solidFill>
            <a:schemeClr val="bg1">
              <a:lumMod val="95000"/>
            </a:schemeClr>
          </a:solidFill>
        </p:spPr>
        <p:txBody>
          <a:bodyPr anchor="ctr" anchorCtr="0"/>
          <a:lstStyle>
            <a:lvl1pPr marL="0" indent="0" algn="ctr">
              <a:buNone/>
              <a:defRPr/>
            </a:lvl1pPr>
          </a:lstStyle>
          <a:p>
            <a:r>
              <a:rPr lang="en-US" dirty="0"/>
              <a:t>Picture</a:t>
            </a:r>
          </a:p>
        </p:txBody>
      </p:sp>
      <p:sp>
        <p:nvSpPr>
          <p:cNvPr id="22" name="Source">
            <a:extLst>
              <a:ext uri="{FF2B5EF4-FFF2-40B4-BE49-F238E27FC236}">
                <a16:creationId xmlns:a16="http://schemas.microsoft.com/office/drawing/2014/main" id="{9BAEB2D0-E830-461D-8B27-75EDED220A4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230AAA9F-D3FB-4524-89B0-2C8853AEB16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99499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ockup Smartphone">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1ADFB882-886D-4BEA-90D5-3382B2507856}" type="datetime4">
              <a:rPr lang="en-US" smtClean="0"/>
              <a:t>May 4,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Smartphone">
            <a:extLst>
              <a:ext uri="{FF2B5EF4-FFF2-40B4-BE49-F238E27FC236}">
                <a16:creationId xmlns:a16="http://schemas.microsoft.com/office/drawing/2014/main" id="{4600E8A8-9084-4A45-A62F-D0C756AAFEDB}"/>
              </a:ext>
            </a:extLst>
          </p:cNvPr>
          <p:cNvGrpSpPr>
            <a:grpSpLocks noChangeAspect="1"/>
          </p:cNvGrpSpPr>
          <p:nvPr/>
        </p:nvGrpSpPr>
        <p:grpSpPr bwMode="gray">
          <a:xfrm>
            <a:off x="7672710" y="1659767"/>
            <a:ext cx="2247281" cy="4419973"/>
            <a:chOff x="3041848" y="1931941"/>
            <a:chExt cx="1977828" cy="3890518"/>
          </a:xfrm>
        </p:grpSpPr>
        <p:grpSp>
          <p:nvGrpSpPr>
            <p:cNvPr id="22" name="Gruppieren 21">
              <a:extLst>
                <a:ext uri="{FF2B5EF4-FFF2-40B4-BE49-F238E27FC236}">
                  <a16:creationId xmlns:a16="http://schemas.microsoft.com/office/drawing/2014/main" id="{68544F4D-54AC-45B1-9856-0193DB780503}"/>
                </a:ext>
              </a:extLst>
            </p:cNvPr>
            <p:cNvGrpSpPr/>
            <p:nvPr/>
          </p:nvGrpSpPr>
          <p:grpSpPr bwMode="gray">
            <a:xfrm>
              <a:off x="3041848" y="1931941"/>
              <a:ext cx="1977828" cy="3890518"/>
              <a:chOff x="3041847" y="1931941"/>
              <a:chExt cx="2241353" cy="3890518"/>
            </a:xfrm>
          </p:grpSpPr>
          <p:sp>
            <p:nvSpPr>
              <p:cNvPr id="24" name="Freihandform: Form 23">
                <a:extLst>
                  <a:ext uri="{FF2B5EF4-FFF2-40B4-BE49-F238E27FC236}">
                    <a16:creationId xmlns:a16="http://schemas.microsoft.com/office/drawing/2014/main" id="{317639FA-17A1-4CDB-BACF-31B0127BFC62}"/>
                  </a:ext>
                </a:extLst>
              </p:cNvPr>
              <p:cNvSpPr/>
              <p:nvPr/>
            </p:nvSpPr>
            <p:spPr bwMode="gray">
              <a:xfrm>
                <a:off x="3045292" y="2334764"/>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5" name="Freihandform: Form 24">
                <a:extLst>
                  <a:ext uri="{FF2B5EF4-FFF2-40B4-BE49-F238E27FC236}">
                    <a16:creationId xmlns:a16="http://schemas.microsoft.com/office/drawing/2014/main" id="{518F8C2C-6E52-47AC-B77A-F6F3F9A790FA}"/>
                  </a:ext>
                </a:extLst>
              </p:cNvPr>
              <p:cNvSpPr/>
              <p:nvPr/>
            </p:nvSpPr>
            <p:spPr bwMode="gray">
              <a:xfrm>
                <a:off x="3045292" y="5302582"/>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6" name="Freihandform: Form 25">
                <a:extLst>
                  <a:ext uri="{FF2B5EF4-FFF2-40B4-BE49-F238E27FC236}">
                    <a16:creationId xmlns:a16="http://schemas.microsoft.com/office/drawing/2014/main" id="{02CED618-FB78-49A9-ADE9-BB26FD49E17E}"/>
                  </a:ext>
                </a:extLst>
              </p:cNvPr>
              <p:cNvSpPr/>
              <p:nvPr/>
            </p:nvSpPr>
            <p:spPr bwMode="gray">
              <a:xfrm>
                <a:off x="3041847" y="1931941"/>
                <a:ext cx="2237908" cy="3890518"/>
              </a:xfrm>
              <a:custGeom>
                <a:avLst/>
                <a:gdLst>
                  <a:gd name="connsiteX0" fmla="*/ 451838 w 529418"/>
                  <a:gd name="connsiteY0" fmla="*/ 907138 h 920372"/>
                  <a:gd name="connsiteX1" fmla="*/ 79617 w 529418"/>
                  <a:gd name="connsiteY1" fmla="*/ 907138 h 920372"/>
                  <a:gd name="connsiteX2" fmla="*/ 15272 w 529418"/>
                  <a:gd name="connsiteY2" fmla="*/ 842793 h 920372"/>
                  <a:gd name="connsiteX3" fmla="*/ 15272 w 529418"/>
                  <a:gd name="connsiteY3" fmla="*/ 79616 h 920372"/>
                  <a:gd name="connsiteX4" fmla="*/ 79617 w 529418"/>
                  <a:gd name="connsiteY4" fmla="*/ 15272 h 920372"/>
                  <a:gd name="connsiteX5" fmla="*/ 451838 w 529418"/>
                  <a:gd name="connsiteY5" fmla="*/ 15272 h 920372"/>
                  <a:gd name="connsiteX6" fmla="*/ 516183 w 529418"/>
                  <a:gd name="connsiteY6" fmla="*/ 79616 h 920372"/>
                  <a:gd name="connsiteX7" fmla="*/ 516183 w 529418"/>
                  <a:gd name="connsiteY7" fmla="*/ 842793 h 920372"/>
                  <a:gd name="connsiteX8" fmla="*/ 451838 w 529418"/>
                  <a:gd name="connsiteY8" fmla="*/ 907138 h 92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418" h="920372">
                    <a:moveTo>
                      <a:pt x="451838" y="907138"/>
                    </a:moveTo>
                    <a:lnTo>
                      <a:pt x="79617" y="907138"/>
                    </a:lnTo>
                    <a:cubicBezTo>
                      <a:pt x="44593" y="907138"/>
                      <a:pt x="15272" y="878630"/>
                      <a:pt x="15272" y="842793"/>
                    </a:cubicBezTo>
                    <a:lnTo>
                      <a:pt x="15272" y="79616"/>
                    </a:lnTo>
                    <a:cubicBezTo>
                      <a:pt x="15272" y="44593"/>
                      <a:pt x="43779" y="15272"/>
                      <a:pt x="79617" y="15272"/>
                    </a:cubicBezTo>
                    <a:lnTo>
                      <a:pt x="451838" y="15272"/>
                    </a:lnTo>
                    <a:cubicBezTo>
                      <a:pt x="486861" y="15272"/>
                      <a:pt x="516183" y="43779"/>
                      <a:pt x="516183" y="79616"/>
                    </a:cubicBezTo>
                    <a:lnTo>
                      <a:pt x="516183" y="842793"/>
                    </a:lnTo>
                    <a:cubicBezTo>
                      <a:pt x="516183" y="877816"/>
                      <a:pt x="487675" y="907138"/>
                      <a:pt x="451838" y="907138"/>
                    </a:cubicBezTo>
                    <a:close/>
                  </a:path>
                </a:pathLst>
              </a:custGeom>
              <a:noFill/>
              <a:ln w="12700" cap="rnd">
                <a:solidFill>
                  <a:schemeClr val="tx1"/>
                </a:solidFill>
                <a:prstDash val="solid"/>
                <a:miter/>
              </a:ln>
            </p:spPr>
            <p:txBody>
              <a:bodyPr rtlCol="0" anchor="ctr"/>
              <a:lstStyle/>
              <a:p>
                <a:endParaRPr lang="de-DE" sz="1800" dirty="0"/>
              </a:p>
            </p:txBody>
          </p:sp>
          <p:sp>
            <p:nvSpPr>
              <p:cNvPr id="27" name="Freihandform: Form 26">
                <a:extLst>
                  <a:ext uri="{FF2B5EF4-FFF2-40B4-BE49-F238E27FC236}">
                    <a16:creationId xmlns:a16="http://schemas.microsoft.com/office/drawing/2014/main" id="{055A2D99-6EED-4BFF-8DBC-32EF93D668C9}"/>
                  </a:ext>
                </a:extLst>
              </p:cNvPr>
              <p:cNvSpPr/>
              <p:nvPr/>
            </p:nvSpPr>
            <p:spPr bwMode="gray">
              <a:xfrm>
                <a:off x="3823391" y="2135072"/>
                <a:ext cx="654156" cy="103291"/>
              </a:xfrm>
              <a:custGeom>
                <a:avLst/>
                <a:gdLst>
                  <a:gd name="connsiteX0" fmla="*/ 15271 w 154752"/>
                  <a:gd name="connsiteY0" fmla="*/ 15272 h 24434"/>
                  <a:gd name="connsiteX1" fmla="*/ 146404 w 154752"/>
                  <a:gd name="connsiteY1" fmla="*/ 15272 h 24434"/>
                </a:gdLst>
                <a:ahLst/>
                <a:cxnLst>
                  <a:cxn ang="0">
                    <a:pos x="connsiteX0" y="connsiteY0"/>
                  </a:cxn>
                  <a:cxn ang="0">
                    <a:pos x="connsiteX1" y="connsiteY1"/>
                  </a:cxn>
                </a:cxnLst>
                <a:rect l="l" t="t" r="r" b="b"/>
                <a:pathLst>
                  <a:path w="154752" h="24434">
                    <a:moveTo>
                      <a:pt x="15271" y="15272"/>
                    </a:moveTo>
                    <a:lnTo>
                      <a:pt x="146404" y="15272"/>
                    </a:lnTo>
                  </a:path>
                </a:pathLst>
              </a:custGeom>
              <a:ln w="12700" cap="rnd">
                <a:solidFill>
                  <a:schemeClr val="tx1"/>
                </a:solidFill>
                <a:prstDash val="solid"/>
                <a:miter/>
              </a:ln>
            </p:spPr>
            <p:txBody>
              <a:bodyPr rtlCol="0" anchor="ctr"/>
              <a:lstStyle/>
              <a:p>
                <a:endParaRPr lang="de-DE" sz="1800" dirty="0"/>
              </a:p>
            </p:txBody>
          </p:sp>
        </p:grpSp>
        <p:sp>
          <p:nvSpPr>
            <p:cNvPr id="23" name="Freihandform: Form 22">
              <a:extLst>
                <a:ext uri="{FF2B5EF4-FFF2-40B4-BE49-F238E27FC236}">
                  <a16:creationId xmlns:a16="http://schemas.microsoft.com/office/drawing/2014/main" id="{E19A046A-B168-45C6-8A02-32C26B639D4D}"/>
                </a:ext>
              </a:extLst>
            </p:cNvPr>
            <p:cNvSpPr/>
            <p:nvPr/>
          </p:nvSpPr>
          <p:spPr bwMode="gray">
            <a:xfrm>
              <a:off x="3940091" y="5468012"/>
              <a:ext cx="181342" cy="181338"/>
            </a:xfrm>
            <a:custGeom>
              <a:avLst/>
              <a:gdLst>
                <a:gd name="connsiteX0" fmla="*/ 245745 w 245745"/>
                <a:gd name="connsiteY0" fmla="*/ 122872 h 245744"/>
                <a:gd name="connsiteX1" fmla="*/ 122873 w 245745"/>
                <a:gd name="connsiteY1" fmla="*/ 0 h 245744"/>
                <a:gd name="connsiteX2" fmla="*/ 0 w 245745"/>
                <a:gd name="connsiteY2" fmla="*/ 122872 h 245744"/>
                <a:gd name="connsiteX3" fmla="*/ 122873 w 245745"/>
                <a:gd name="connsiteY3" fmla="*/ 245745 h 245744"/>
                <a:gd name="connsiteX4" fmla="*/ 245745 w 245745"/>
                <a:gd name="connsiteY4" fmla="*/ 122872 h 245744"/>
                <a:gd name="connsiteX5" fmla="*/ 245745 w 245745"/>
                <a:gd name="connsiteY5" fmla="*/ 122872 h 2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45" h="245744">
                  <a:moveTo>
                    <a:pt x="245745" y="122872"/>
                  </a:moveTo>
                  <a:cubicBezTo>
                    <a:pt x="245745" y="56197"/>
                    <a:pt x="190500" y="0"/>
                    <a:pt x="122873" y="0"/>
                  </a:cubicBezTo>
                  <a:cubicBezTo>
                    <a:pt x="56198" y="0"/>
                    <a:pt x="0" y="55245"/>
                    <a:pt x="0" y="122872"/>
                  </a:cubicBezTo>
                  <a:cubicBezTo>
                    <a:pt x="0" y="189547"/>
                    <a:pt x="55245" y="245745"/>
                    <a:pt x="122873" y="245745"/>
                  </a:cubicBezTo>
                  <a:cubicBezTo>
                    <a:pt x="190500" y="244793"/>
                    <a:pt x="245745" y="189547"/>
                    <a:pt x="245745" y="122872"/>
                  </a:cubicBezTo>
                  <a:lnTo>
                    <a:pt x="245745" y="122872"/>
                  </a:lnTo>
                  <a:close/>
                </a:path>
              </a:pathLst>
            </a:custGeom>
            <a:noFill/>
            <a:ln w="12700" cap="rnd">
              <a:solidFill>
                <a:schemeClr val="tx1"/>
              </a:solidFill>
              <a:prstDash val="solid"/>
              <a:miter/>
            </a:ln>
          </p:spPr>
          <p:txBody>
            <a:bodyPr rtlCol="0" anchor="ctr"/>
            <a:lstStyle/>
            <a:p>
              <a:endParaRPr lang="de-DE" sz="1800" dirty="0"/>
            </a:p>
          </p:txBody>
        </p:sp>
      </p:grpSp>
      <p:sp>
        <p:nvSpPr>
          <p:cNvPr id="39" name="Picture">
            <a:extLst>
              <a:ext uri="{FF2B5EF4-FFF2-40B4-BE49-F238E27FC236}">
                <a16:creationId xmlns:a16="http://schemas.microsoft.com/office/drawing/2014/main" id="{6ECD7EA0-65C1-4A84-926E-2AA1E4B44A49}"/>
              </a:ext>
            </a:extLst>
          </p:cNvPr>
          <p:cNvSpPr>
            <a:spLocks noGrp="1" noChangeAspect="1"/>
          </p:cNvSpPr>
          <p:nvPr>
            <p:ph type="pic" sz="quarter" idx="16" hasCustomPrompt="1"/>
          </p:nvPr>
        </p:nvSpPr>
        <p:spPr bwMode="gray">
          <a:xfrm>
            <a:off x="7748008" y="2195514"/>
            <a:ext cx="2106887" cy="3357561"/>
          </a:xfrm>
          <a:solidFill>
            <a:schemeClr val="bg1">
              <a:lumMod val="95000"/>
            </a:schemeClr>
          </a:solidFill>
        </p:spPr>
        <p:txBody>
          <a:bodyPr anchor="ctr" anchorCtr="0"/>
          <a:lstStyle>
            <a:lvl1pPr marL="0" indent="0" algn="ctr">
              <a:buNone/>
              <a:defRPr/>
            </a:lvl1pPr>
          </a:lstStyle>
          <a:p>
            <a:r>
              <a:rPr lang="en-US" dirty="0"/>
              <a:t>Picture</a:t>
            </a:r>
          </a:p>
        </p:txBody>
      </p:sp>
      <p:sp>
        <p:nvSpPr>
          <p:cNvPr id="19" name="Source">
            <a:extLst>
              <a:ext uri="{FF2B5EF4-FFF2-40B4-BE49-F238E27FC236}">
                <a16:creationId xmlns:a16="http://schemas.microsoft.com/office/drawing/2014/main" id="{4708D9A0-8A23-46A6-BFD7-93B6C795784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0" name="Subtitle 162">
            <a:extLst>
              <a:ext uri="{FF2B5EF4-FFF2-40B4-BE49-F238E27FC236}">
                <a16:creationId xmlns:a16="http://schemas.microsoft.com/office/drawing/2014/main" id="{AC7D2133-E241-40D4-B667-CF48E2132E32}"/>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59908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Image Slide">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0" name="Layer">
            <a:extLst>
              <a:ext uri="{FF2B5EF4-FFF2-40B4-BE49-F238E27FC236}">
                <a16:creationId xmlns:a16="http://schemas.microsoft.com/office/drawing/2014/main" id="{D3BF9F27-1AAC-4806-B6E4-CC1D77455024}"/>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21" name="Logo">
            <a:extLst>
              <a:ext uri="{FF2B5EF4-FFF2-40B4-BE49-F238E27FC236}">
                <a16:creationId xmlns:a16="http://schemas.microsoft.com/office/drawing/2014/main" id="{20C1384F-86F7-47C6-A797-512586C8EEA8}"/>
              </a:ext>
            </a:extLst>
          </p:cNvPr>
          <p:cNvSpPr>
            <a:spLocks noGrp="1" noChangeAspect="1"/>
          </p:cNvSpPr>
          <p:nvPr>
            <p:ph type="body" sz="quarter" idx="19" hasCustomPrompt="1"/>
          </p:nvPr>
        </p:nvSpPr>
        <p:spPr bwMode="white">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9" name="Date Placeholder 8">
            <a:extLst>
              <a:ext uri="{FF2B5EF4-FFF2-40B4-BE49-F238E27FC236}">
                <a16:creationId xmlns:a16="http://schemas.microsoft.com/office/drawing/2014/main" id="{EB084748-EBA0-4B5D-842E-AC8F6D89D0BF}"/>
              </a:ext>
            </a:extLst>
          </p:cNvPr>
          <p:cNvSpPr>
            <a:spLocks noGrp="1"/>
          </p:cNvSpPr>
          <p:nvPr>
            <p:ph type="dt" sz="half" idx="21"/>
          </p:nvPr>
        </p:nvSpPr>
        <p:spPr/>
        <p:txBody>
          <a:bodyPr/>
          <a:lstStyle>
            <a:lvl1pPr>
              <a:defRPr>
                <a:solidFill>
                  <a:schemeClr val="bg1"/>
                </a:solidFill>
              </a:defRPr>
            </a:lvl1pPr>
          </a:lstStyle>
          <a:p>
            <a:fld id="{F0B90088-476C-49AA-AFF1-D4E9615101FF}" type="datetime4">
              <a:rPr lang="en-US" smtClean="0"/>
              <a:t>May 4, 2022</a:t>
            </a:fld>
            <a:endParaRPr lang="en-GB"/>
          </a:p>
        </p:txBody>
      </p:sp>
      <p:sp>
        <p:nvSpPr>
          <p:cNvPr id="10" name="Footer Placeholder 9">
            <a:extLst>
              <a:ext uri="{FF2B5EF4-FFF2-40B4-BE49-F238E27FC236}">
                <a16:creationId xmlns:a16="http://schemas.microsoft.com/office/drawing/2014/main" id="{8A73C55E-54D3-473C-8DC1-F36BA85EA169}"/>
              </a:ext>
            </a:extLst>
          </p:cNvPr>
          <p:cNvSpPr>
            <a:spLocks noGrp="1"/>
          </p:cNvSpPr>
          <p:nvPr>
            <p:ph type="ftr" sz="quarter" idx="22"/>
          </p:nvPr>
        </p:nvSpPr>
        <p:spPr/>
        <p:txBody>
          <a:bodyPr/>
          <a:lstStyle/>
          <a:p>
            <a:r>
              <a:rPr lang="en-GB"/>
              <a:t>UNRESTRICTED</a:t>
            </a:r>
          </a:p>
        </p:txBody>
      </p:sp>
      <p:sp>
        <p:nvSpPr>
          <p:cNvPr id="11" name="Slide Number Placeholder 10">
            <a:extLst>
              <a:ext uri="{FF2B5EF4-FFF2-40B4-BE49-F238E27FC236}">
                <a16:creationId xmlns:a16="http://schemas.microsoft.com/office/drawing/2014/main" id="{5E08CA1B-D644-41F6-9F42-9C7DF098437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281968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Image Slide 2">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7" name="Layer">
            <a:extLst>
              <a:ext uri="{FF2B5EF4-FFF2-40B4-BE49-F238E27FC236}">
                <a16:creationId xmlns:a16="http://schemas.microsoft.com/office/drawing/2014/main" id="{5DD27C5B-8FDC-4F2B-BCC3-5A3E14802102}"/>
              </a:ext>
            </a:extLst>
          </p:cNvPr>
          <p:cNvSpPr>
            <a:spLocks noGrp="1" noChangeAspect="1"/>
          </p:cNvSpPr>
          <p:nvPr>
            <p:ph type="body" sz="quarter" idx="20" hasCustomPrompt="1"/>
          </p:nvPr>
        </p:nvSpPr>
        <p:spPr bwMode="gray">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8" name="Logo">
            <a:extLst>
              <a:ext uri="{FF2B5EF4-FFF2-40B4-BE49-F238E27FC236}">
                <a16:creationId xmlns:a16="http://schemas.microsoft.com/office/drawing/2014/main" id="{CEE91168-6A3F-4AB0-81C4-30F48E09FB68}"/>
              </a:ext>
            </a:extLst>
          </p:cNvPr>
          <p:cNvSpPr>
            <a:spLocks noGrp="1" noChangeAspect="1"/>
          </p:cNvSpPr>
          <p:nvPr>
            <p:ph type="body" sz="quarter" idx="21" hasCustomPrompt="1"/>
          </p:nvPr>
        </p:nvSpPr>
        <p:spPr bwMode="gray">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2" name="Date Placeholder 1">
            <a:extLst>
              <a:ext uri="{FF2B5EF4-FFF2-40B4-BE49-F238E27FC236}">
                <a16:creationId xmlns:a16="http://schemas.microsoft.com/office/drawing/2014/main" id="{8B42417B-A21A-4D9E-8ECE-E219557A8F35}"/>
              </a:ext>
            </a:extLst>
          </p:cNvPr>
          <p:cNvSpPr>
            <a:spLocks noGrp="1"/>
          </p:cNvSpPr>
          <p:nvPr>
            <p:ph type="dt" sz="half" idx="22"/>
          </p:nvPr>
        </p:nvSpPr>
        <p:spPr/>
        <p:txBody>
          <a:bodyPr/>
          <a:lstStyle/>
          <a:p>
            <a:fld id="{917292A4-51C5-4A68-BF5A-60E803FCC121}" type="datetime4">
              <a:rPr lang="en-US" smtClean="0"/>
              <a:t>May 4, 2022</a:t>
            </a:fld>
            <a:endParaRPr lang="en-GB"/>
          </a:p>
        </p:txBody>
      </p:sp>
      <p:sp>
        <p:nvSpPr>
          <p:cNvPr id="4" name="Footer Placeholder 3">
            <a:extLst>
              <a:ext uri="{FF2B5EF4-FFF2-40B4-BE49-F238E27FC236}">
                <a16:creationId xmlns:a16="http://schemas.microsoft.com/office/drawing/2014/main" id="{88D5BBC2-3C04-434A-A5E6-BEDC30737101}"/>
              </a:ext>
            </a:extLst>
          </p:cNvPr>
          <p:cNvSpPr>
            <a:spLocks noGrp="1"/>
          </p:cNvSpPr>
          <p:nvPr>
            <p:ph type="ftr" sz="quarter" idx="23"/>
          </p:nvPr>
        </p:nvSpPr>
        <p:spPr/>
        <p:txBody>
          <a:bodyPr/>
          <a:lstStyle/>
          <a:p>
            <a:r>
              <a:rPr lang="en-GB"/>
              <a:t>UNRESTRICTED</a:t>
            </a:r>
          </a:p>
        </p:txBody>
      </p:sp>
      <p:sp>
        <p:nvSpPr>
          <p:cNvPr id="5" name="Slide Number Placeholder 4">
            <a:extLst>
              <a:ext uri="{FF2B5EF4-FFF2-40B4-BE49-F238E27FC236}">
                <a16:creationId xmlns:a16="http://schemas.microsoft.com/office/drawing/2014/main" id="{0006A6DC-FDF7-4A3E-B6AF-CE6BE29FAE11}"/>
              </a:ext>
            </a:extLst>
          </p:cNvPr>
          <p:cNvSpPr>
            <a:spLocks noGrp="1"/>
          </p:cNvSpPr>
          <p:nvPr>
            <p:ph type="sldNum" sz="quarter" idx="24"/>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6547704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F427-3618-46CE-90B6-FDA18EF3C4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705A41E6-E9D6-48D7-ADC3-BEC755ECA1F4}"/>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43151E00-9E9A-4834-B8F5-E5E37E245F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39398847-C4C4-44A8-9798-742A3679B87B}"/>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78F791B4-8518-47B5-AC6F-B21CC7ADCC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00B26BC8-41E8-4C8A-9EA4-B1B39B31C3A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F7894B7C-EEE6-4FEC-BB07-F0B0FE403C00}"/>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DF8E2107-C4FD-46B8-AC14-23F90166456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9A3C4FB3-0A92-4074-A4E2-765DFF58D676}"/>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1CE3818-EAC9-454D-9890-6F43019E101A}"/>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A9CFCF5B-BCEB-4317-8971-90679DAB6606}"/>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2CAE89AB-7C54-4D2A-BF68-AB96532732F2}"/>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C7C769D3-0D1E-4EF1-B751-9BCC80BB73B4}"/>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6AA3D122-2CE8-4C48-82B8-45E0AE749C7C}"/>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EFA272C5-581E-4743-A5D5-CD2ED4F37A7E}"/>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4719761-EAEB-4FB7-ADB1-0A4445B3CA0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7BF419E8-9792-4A1E-835E-80AD1F024829}"/>
              </a:ext>
            </a:extLst>
          </p:cNvPr>
          <p:cNvSpPr>
            <a:spLocks noGrp="1"/>
          </p:cNvSpPr>
          <p:nvPr>
            <p:ph type="dt" sz="half" idx="21"/>
          </p:nvPr>
        </p:nvSpPr>
        <p:spPr/>
        <p:txBody>
          <a:bodyPr/>
          <a:lstStyle>
            <a:lvl1pPr>
              <a:defRPr>
                <a:solidFill>
                  <a:schemeClr val="bg1"/>
                </a:solidFill>
              </a:defRPr>
            </a:lvl1pPr>
          </a:lstStyle>
          <a:p>
            <a:fld id="{1CC8C95C-0DC5-4D93-A740-B732C5C552BB}" type="datetime4">
              <a:rPr lang="en-US" smtClean="0"/>
              <a:t>May 4, 2022</a:t>
            </a:fld>
            <a:endParaRPr lang="en-GB"/>
          </a:p>
        </p:txBody>
      </p:sp>
      <p:sp>
        <p:nvSpPr>
          <p:cNvPr id="6" name="Footer Placeholder 5">
            <a:extLst>
              <a:ext uri="{FF2B5EF4-FFF2-40B4-BE49-F238E27FC236}">
                <a16:creationId xmlns:a16="http://schemas.microsoft.com/office/drawing/2014/main" id="{2A0978C2-099B-4A74-990D-5180DC38B58C}"/>
              </a:ext>
            </a:extLst>
          </p:cNvPr>
          <p:cNvSpPr>
            <a:spLocks noGrp="1"/>
          </p:cNvSpPr>
          <p:nvPr>
            <p:ph type="ftr" sz="quarter" idx="22"/>
          </p:nvPr>
        </p:nvSpPr>
        <p:spPr/>
        <p:txBody>
          <a:bodyPr/>
          <a:lstStyle>
            <a:lvl1pPr>
              <a:defRPr>
                <a:solidFill>
                  <a:srgbClr val="000000"/>
                </a:solidFill>
              </a:defRPr>
            </a:lvl1pPr>
          </a:lstStyle>
          <a:p>
            <a:r>
              <a:rPr lang="en-GB"/>
              <a:t>UNRESTRICTED</a:t>
            </a:r>
          </a:p>
        </p:txBody>
      </p:sp>
      <p:sp>
        <p:nvSpPr>
          <p:cNvPr id="8" name="Slide Number Placeholder 7">
            <a:extLst>
              <a:ext uri="{FF2B5EF4-FFF2-40B4-BE49-F238E27FC236}">
                <a16:creationId xmlns:a16="http://schemas.microsoft.com/office/drawing/2014/main" id="{41E3C305-1106-47F5-A1C1-CE40394E480B}"/>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cxnSp>
        <p:nvCxnSpPr>
          <p:cNvPr id="33" name="Line">
            <a:extLst>
              <a:ext uri="{FF2B5EF4-FFF2-40B4-BE49-F238E27FC236}">
                <a16:creationId xmlns:a16="http://schemas.microsoft.com/office/drawing/2014/main" id="{44D3668A-8966-4585-B186-52E6165942BD}"/>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17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7" name="Background Color">
            <a:extLst>
              <a:ext uri="{FF2B5EF4-FFF2-40B4-BE49-F238E27FC236}">
                <a16:creationId xmlns:a16="http://schemas.microsoft.com/office/drawing/2014/main" id="{F516B1B9-BE72-4B77-BC7D-CA6641DF23B0}"/>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AE38819E-3B07-4F94-86A4-881ECC9CCEB8}"/>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3940C01D-9A79-47D4-9482-19FE5F62B671}"/>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D7FD3FA0-3F64-494D-ABBA-1B2EBE874CA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F3D8F141-BFD5-4D46-8E95-1F44D3E5769B}"/>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566DA0C2-CE56-40A1-B425-1BEA3032CE5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D2BD8405-54F7-458D-BFB5-425141E48F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BB358E9F-D728-445A-B3D2-9B8FFBB03C3F}"/>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5C32CF51-24F3-4AD2-8093-FA9545214E84}"/>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3A5751F-80DD-4A5F-B513-5A501B5D75D3}"/>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59256772-DA8A-40AC-9507-D09D9C651D5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076B3584-3CA8-4873-89CD-54B0065F64D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55250F10-67AB-4224-88BB-032A67B23CFF}"/>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0AF39719-34C0-435D-B6EF-F07767D1CA0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7EB2439-FEA7-4286-8CEA-E3F32503909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DC191E8D-F6C2-425C-8492-7EE3247AEAE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DF346F8E-BB6D-4444-BD24-9CF93936B9AB}"/>
              </a:ext>
            </a:extLst>
          </p:cNvPr>
          <p:cNvSpPr>
            <a:spLocks noGrp="1"/>
          </p:cNvSpPr>
          <p:nvPr>
            <p:ph type="dt" sz="half" idx="21"/>
          </p:nvPr>
        </p:nvSpPr>
        <p:spPr/>
        <p:txBody>
          <a:bodyPr/>
          <a:lstStyle>
            <a:lvl1pPr>
              <a:defRPr>
                <a:solidFill>
                  <a:schemeClr val="bg1"/>
                </a:solidFill>
              </a:defRPr>
            </a:lvl1pPr>
          </a:lstStyle>
          <a:p>
            <a:fld id="{38FC24CB-DB29-42FD-AFF5-5571A79F0CCD}" type="datetime4">
              <a:rPr lang="en-US" smtClean="0"/>
              <a:t>May 4, 2022</a:t>
            </a:fld>
            <a:endParaRPr lang="en-GB"/>
          </a:p>
        </p:txBody>
      </p:sp>
      <p:sp>
        <p:nvSpPr>
          <p:cNvPr id="6" name="Footer Placeholder 5">
            <a:extLst>
              <a:ext uri="{FF2B5EF4-FFF2-40B4-BE49-F238E27FC236}">
                <a16:creationId xmlns:a16="http://schemas.microsoft.com/office/drawing/2014/main" id="{19C5E336-C5A8-4B1B-83BD-1E378B4B9694}"/>
              </a:ext>
            </a:extLst>
          </p:cNvPr>
          <p:cNvSpPr>
            <a:spLocks noGrp="1"/>
          </p:cNvSpPr>
          <p:nvPr>
            <p:ph type="ftr" sz="quarter" idx="22"/>
          </p:nvPr>
        </p:nvSpPr>
        <p:spPr/>
        <p:txBody>
          <a:bodyPr/>
          <a:lstStyle/>
          <a:p>
            <a:r>
              <a:rPr lang="en-GB"/>
              <a:t>UNRESTRICTED</a:t>
            </a:r>
          </a:p>
        </p:txBody>
      </p:sp>
      <p:sp>
        <p:nvSpPr>
          <p:cNvPr id="8" name="Slide Number Placeholder 7">
            <a:extLst>
              <a:ext uri="{FF2B5EF4-FFF2-40B4-BE49-F238E27FC236}">
                <a16:creationId xmlns:a16="http://schemas.microsoft.com/office/drawing/2014/main" id="{D6A90AF5-0F84-4BAD-BA74-8D66E3174F1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
        <p:nvSpPr>
          <p:cNvPr id="34" name="Title 1">
            <a:extLst>
              <a:ext uri="{FF2B5EF4-FFF2-40B4-BE49-F238E27FC236}">
                <a16:creationId xmlns:a16="http://schemas.microsoft.com/office/drawing/2014/main" id="{ABCC22AB-A84A-4670-BE4B-CB6436DF95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cxnSp>
        <p:nvCxnSpPr>
          <p:cNvPr id="35" name="Line">
            <a:extLst>
              <a:ext uri="{FF2B5EF4-FFF2-40B4-BE49-F238E27FC236}">
                <a16:creationId xmlns:a16="http://schemas.microsoft.com/office/drawing/2014/main" id="{27F0C67A-8316-4A21-8664-B7650D6F4BE5}"/>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43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14" name="Title 13">
            <a:extLst>
              <a:ext uri="{FF2B5EF4-FFF2-40B4-BE49-F238E27FC236}">
                <a16:creationId xmlns:a16="http://schemas.microsoft.com/office/drawing/2014/main" id="{178042D7-6057-4D57-9800-A998C6BA9F85}"/>
              </a:ext>
            </a:extLst>
          </p:cNvPr>
          <p:cNvSpPr>
            <a:spLocks noGrp="1"/>
          </p:cNvSpPr>
          <p:nvPr>
            <p:ph type="title"/>
          </p:nvPr>
        </p:nvSpPr>
        <p:spPr bwMode="gray">
          <a:xfrm>
            <a:off x="6276000" y="0"/>
            <a:ext cx="5916000" cy="6026400"/>
          </a:xfrm>
          <a:custGeom>
            <a:avLst/>
            <a:gdLst>
              <a:gd name="connsiteX0" fmla="*/ 0 w 5916000"/>
              <a:gd name="connsiteY0" fmla="*/ 0 h 6026400"/>
              <a:gd name="connsiteX1" fmla="*/ 5916000 w 5916000"/>
              <a:gd name="connsiteY1" fmla="*/ 0 h 6026400"/>
              <a:gd name="connsiteX2" fmla="*/ 5916000 w 5916000"/>
              <a:gd name="connsiteY2" fmla="*/ 6026400 h 6026400"/>
              <a:gd name="connsiteX3" fmla="*/ 514240 w 5916000"/>
              <a:gd name="connsiteY3" fmla="*/ 6026400 h 6026400"/>
              <a:gd name="connsiteX4" fmla="*/ 0 w 5916000"/>
              <a:gd name="connsiteY4" fmla="*/ 5512160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00" h="6026400">
                <a:moveTo>
                  <a:pt x="0" y="0"/>
                </a:moveTo>
                <a:lnTo>
                  <a:pt x="5916000" y="0"/>
                </a:lnTo>
                <a:lnTo>
                  <a:pt x="5916000" y="6026400"/>
                </a:lnTo>
                <a:lnTo>
                  <a:pt x="514240" y="6026400"/>
                </a:lnTo>
                <a:lnTo>
                  <a:pt x="0" y="5512160"/>
                </a:lnTo>
                <a:close/>
              </a:path>
            </a:pathLst>
          </a:custGeom>
          <a:solidFill>
            <a:srgbClr val="FFFFFF"/>
          </a:solidFill>
        </p:spPr>
        <p:txBody>
          <a:bodyPr vert="horz" wrap="square" lIns="540000" tIns="1692000" rIns="874800" bIns="0" rtlCol="0">
            <a:noAutofit/>
          </a:bodyPr>
          <a:lstStyle>
            <a:lvl1pPr>
              <a:defRPr lang="en-US" sz="3600" dirty="0">
                <a:ln w="12700">
                  <a:noFill/>
                </a:ln>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38" name="Quotation 1">
            <a:extLst>
              <a:ext uri="{FF2B5EF4-FFF2-40B4-BE49-F238E27FC236}">
                <a16:creationId xmlns:a16="http://schemas.microsoft.com/office/drawing/2014/main" id="{E8EDED51-C27A-49B7-8D0C-F959AE75DC3B}"/>
              </a:ext>
            </a:extLst>
          </p:cNvPr>
          <p:cNvSpPr>
            <a:spLocks noGrp="1" noChangeAspect="1"/>
          </p:cNvSpPr>
          <p:nvPr>
            <p:ph type="body" sz="quarter" idx="22" hasCustomPrompt="1"/>
          </p:nvPr>
        </p:nvSpPr>
        <p:spPr bwMode="gray">
          <a:xfrm>
            <a:off x="6837049"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41" name="Quotation 2">
            <a:extLst>
              <a:ext uri="{FF2B5EF4-FFF2-40B4-BE49-F238E27FC236}">
                <a16:creationId xmlns:a16="http://schemas.microsoft.com/office/drawing/2014/main" id="{4646272C-4E26-4B51-84DF-7ED481AF7A98}"/>
              </a:ext>
            </a:extLst>
          </p:cNvPr>
          <p:cNvSpPr>
            <a:spLocks noGrp="1" noChangeAspect="1"/>
          </p:cNvSpPr>
          <p:nvPr>
            <p:ph type="body" sz="quarter" idx="23" hasCustomPrompt="1"/>
          </p:nvPr>
        </p:nvSpPr>
        <p:spPr bwMode="gray">
          <a:xfrm>
            <a:off x="7381182"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6" name="Date Placeholder 5">
            <a:extLst>
              <a:ext uri="{FF2B5EF4-FFF2-40B4-BE49-F238E27FC236}">
                <a16:creationId xmlns:a16="http://schemas.microsoft.com/office/drawing/2014/main" id="{6AF64654-DE07-4894-942B-B4B993ED24BD}"/>
              </a:ext>
            </a:extLst>
          </p:cNvPr>
          <p:cNvSpPr>
            <a:spLocks noGrp="1"/>
          </p:cNvSpPr>
          <p:nvPr>
            <p:ph type="dt" sz="half" idx="24"/>
          </p:nvPr>
        </p:nvSpPr>
        <p:spPr/>
        <p:txBody>
          <a:bodyPr/>
          <a:lstStyle>
            <a:lvl1pPr>
              <a:defRPr>
                <a:solidFill>
                  <a:schemeClr val="bg1"/>
                </a:solidFill>
              </a:defRPr>
            </a:lvl1pPr>
          </a:lstStyle>
          <a:p>
            <a:fld id="{56D5A887-DC89-46BE-A8F3-B4D2B0F47B89}" type="datetime4">
              <a:rPr lang="en-US" smtClean="0"/>
              <a:t>May 4, 2022</a:t>
            </a:fld>
            <a:endParaRPr lang="en-GB"/>
          </a:p>
        </p:txBody>
      </p:sp>
      <p:sp>
        <p:nvSpPr>
          <p:cNvPr id="7" name="Footer Placeholder 6">
            <a:extLst>
              <a:ext uri="{FF2B5EF4-FFF2-40B4-BE49-F238E27FC236}">
                <a16:creationId xmlns:a16="http://schemas.microsoft.com/office/drawing/2014/main" id="{89001AF8-44E9-4843-A329-ACFA73D64B73}"/>
              </a:ext>
            </a:extLst>
          </p:cNvPr>
          <p:cNvSpPr>
            <a:spLocks noGrp="1"/>
          </p:cNvSpPr>
          <p:nvPr>
            <p:ph type="ftr" sz="quarter" idx="25"/>
          </p:nvPr>
        </p:nvSpPr>
        <p:spPr/>
        <p:txBody>
          <a:bodyPr/>
          <a:lstStyle/>
          <a:p>
            <a:r>
              <a:rPr lang="en-GB"/>
              <a:t>UNRESTRICTED</a:t>
            </a:r>
          </a:p>
        </p:txBody>
      </p:sp>
      <p:sp>
        <p:nvSpPr>
          <p:cNvPr id="8" name="Slide Number Placeholder 7">
            <a:extLst>
              <a:ext uri="{FF2B5EF4-FFF2-40B4-BE49-F238E27FC236}">
                <a16:creationId xmlns:a16="http://schemas.microsoft.com/office/drawing/2014/main" id="{B03CCAC4-D973-4B2C-A5E3-46C57F7CB47B}"/>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11" name="Logo">
            <a:extLst>
              <a:ext uri="{FF2B5EF4-FFF2-40B4-BE49-F238E27FC236}">
                <a16:creationId xmlns:a16="http://schemas.microsoft.com/office/drawing/2014/main" id="{1602702C-DAFC-4A40-AFB9-71995F177149}"/>
              </a:ext>
            </a:extLst>
          </p:cNvPr>
          <p:cNvSpPr>
            <a:spLocks noGrp="1" noChangeAspect="1"/>
          </p:cNvSpPr>
          <p:nvPr>
            <p:ph type="body" sz="quarter" idx="27" hasCustomPrompt="1"/>
          </p:nvPr>
        </p:nvSpPr>
        <p:spPr bwMode="white">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2" name="Layer">
            <a:extLst>
              <a:ext uri="{FF2B5EF4-FFF2-40B4-BE49-F238E27FC236}">
                <a16:creationId xmlns:a16="http://schemas.microsoft.com/office/drawing/2014/main" id="{7E26BE02-7562-4997-8CCF-95097A778433}"/>
              </a:ext>
            </a:extLst>
          </p:cNvPr>
          <p:cNvSpPr>
            <a:spLocks noGrp="1" noChangeAspect="1"/>
          </p:cNvSpPr>
          <p:nvPr>
            <p:ph type="body" sz="quarter" idx="20" hasCustomPrompt="1"/>
          </p:nvPr>
        </p:nvSpPr>
        <p:spPr bwMode="black">
          <a:xfrm>
            <a:off x="135931" y="1"/>
            <a:ext cx="529269" cy="6857999"/>
          </a:xfrm>
          <a:blipFill>
            <a:blip r:embed="rId3"/>
            <a:srcRect/>
            <a:stretch>
              <a:fillRect t="-38" b="-38"/>
            </a:stretch>
          </a:blipFill>
        </p:spPr>
        <p:txBody>
          <a:bodyPr/>
          <a:lstStyle>
            <a:lvl1pPr marL="0" indent="0">
              <a:buNone/>
              <a:defRPr>
                <a:noFill/>
              </a:defRPr>
            </a:lvl1pPr>
          </a:lstStyle>
          <a:p>
            <a:pPr lvl="0"/>
            <a:r>
              <a:rPr lang="en-US" dirty="0"/>
              <a:t> </a:t>
            </a:r>
          </a:p>
        </p:txBody>
      </p:sp>
    </p:spTree>
    <p:extLst>
      <p:ext uri="{BB962C8B-B14F-4D97-AF65-F5344CB8AC3E}">
        <p14:creationId xmlns:p14="http://schemas.microsoft.com/office/powerpoint/2010/main" val="28088503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bg1"/>
        </a:solidFill>
        <a:effectLst/>
      </p:bgPr>
    </p:bg>
    <p:spTree>
      <p:nvGrpSpPr>
        <p:cNvPr id="1" name=""/>
        <p:cNvGrpSpPr/>
        <p:nvPr/>
      </p:nvGrpSpPr>
      <p:grpSpPr>
        <a:xfrm>
          <a:off x="0" y="0"/>
          <a:ext cx="0" cy="0"/>
          <a:chOff x="0" y="0"/>
          <a:chExt cx="0" cy="0"/>
        </a:xfrm>
      </p:grpSpPr>
      <p:sp>
        <p:nvSpPr>
          <p:cNvPr id="64" name="Slide Number Placeholder 5">
            <a:extLst>
              <a:ext uri="{FF2B5EF4-FFF2-40B4-BE49-F238E27FC236}">
                <a16:creationId xmlns:a16="http://schemas.microsoft.com/office/drawing/2014/main" id="{DDDCB4F1-6D18-4CC2-8948-EC1D1981320B}"/>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5" name="Picture">
            <a:extLst>
              <a:ext uri="{FF2B5EF4-FFF2-40B4-BE49-F238E27FC236}">
                <a16:creationId xmlns:a16="http://schemas.microsoft.com/office/drawing/2014/main" id="{B326DD11-5410-4F8E-80F2-ABD48A4F39F5}"/>
              </a:ext>
            </a:extLst>
          </p:cNvPr>
          <p:cNvSpPr>
            <a:spLocks noGrp="1" noChangeAspect="1"/>
          </p:cNvSpPr>
          <p:nvPr>
            <p:ph type="pic" sz="quarter" idx="14" hasCustomPrompt="1"/>
          </p:nvPr>
        </p:nvSpPr>
        <p:spPr bwMode="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7" name="Date Placeholder 1">
            <a:extLst>
              <a:ext uri="{FF2B5EF4-FFF2-40B4-BE49-F238E27FC236}">
                <a16:creationId xmlns:a16="http://schemas.microsoft.com/office/drawing/2014/main" id="{2CA1D763-FB9C-47EE-ABFC-FD5AACF81F33}"/>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88B3A423-E2DD-4223-B98B-AF7D547B7FE4}" type="datetime4">
              <a:rPr lang="en-US" smtClean="0"/>
              <a:t>May 4, 2022</a:t>
            </a:fld>
            <a:endParaRPr lang="en-GB"/>
          </a:p>
        </p:txBody>
      </p:sp>
      <p:sp>
        <p:nvSpPr>
          <p:cNvPr id="68" name="Footer Placeholder 2">
            <a:extLst>
              <a:ext uri="{FF2B5EF4-FFF2-40B4-BE49-F238E27FC236}">
                <a16:creationId xmlns:a16="http://schemas.microsoft.com/office/drawing/2014/main" id="{C5383402-CAE8-48AA-B067-6A6A6ADC37C3}"/>
              </a:ext>
            </a:extLst>
          </p:cNvPr>
          <p:cNvSpPr>
            <a:spLocks noGrp="1"/>
          </p:cNvSpPr>
          <p:nvPr>
            <p:ph type="ftr" sz="quarter" idx="28"/>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9" name="Subtitle 307">
            <a:extLst>
              <a:ext uri="{FF2B5EF4-FFF2-40B4-BE49-F238E27FC236}">
                <a16:creationId xmlns:a16="http://schemas.microsoft.com/office/drawing/2014/main" id="{E0322291-D4A3-4DA2-BBE9-463DC6C9E337}"/>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9490989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0E392E3-350E-4ACC-9D1E-4479589FA6EE}"/>
              </a:ext>
            </a:extLst>
          </p:cNvPr>
          <p:cNvSpPr>
            <a:spLocks noGrp="1"/>
          </p:cNvSpPr>
          <p:nvPr>
            <p:ph type="dt" sz="half" idx="24"/>
          </p:nvPr>
        </p:nvSpPr>
        <p:spPr/>
        <p:txBody>
          <a:bodyPr/>
          <a:lstStyle>
            <a:lvl1pPr>
              <a:defRPr>
                <a:noFill/>
              </a:defRPr>
            </a:lvl1pPr>
          </a:lstStyle>
          <a:p>
            <a:fld id="{608950B2-0648-4EFD-A388-5D93FBB6E001}" type="datetime4">
              <a:rPr lang="en-US" smtClean="0"/>
              <a:t>May 4, 2022</a:t>
            </a:fld>
            <a:endParaRPr lang="en-GB"/>
          </a:p>
        </p:txBody>
      </p:sp>
      <p:sp>
        <p:nvSpPr>
          <p:cNvPr id="7" name="Slide Number Placeholder 6">
            <a:extLst>
              <a:ext uri="{FF2B5EF4-FFF2-40B4-BE49-F238E27FC236}">
                <a16:creationId xmlns:a16="http://schemas.microsoft.com/office/drawing/2014/main" id="{5AC1BC23-C6AA-4217-9761-3A6A300A2170}"/>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sp>
        <p:nvSpPr>
          <p:cNvPr id="24" name="Background Color">
            <a:extLst>
              <a:ext uri="{FF2B5EF4-FFF2-40B4-BE49-F238E27FC236}">
                <a16:creationId xmlns:a16="http://schemas.microsoft.com/office/drawing/2014/main" id="{191A47D9-273A-4E65-8656-6C18111DC187}"/>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64" name="Picture">
            <a:extLst>
              <a:ext uri="{FF2B5EF4-FFF2-40B4-BE49-F238E27FC236}">
                <a16:creationId xmlns:a16="http://schemas.microsoft.com/office/drawing/2014/main" id="{86D091BE-D902-4D32-BCF5-A83556B0BA48}"/>
              </a:ext>
            </a:extLst>
          </p:cNvPr>
          <p:cNvSpPr>
            <a:spLocks noGrp="1" noChangeAspect="1"/>
          </p:cNvSpPr>
          <p:nvPr>
            <p:ph type="pic" sz="quarter" idx="14" hasCustomPrompt="1"/>
          </p:nvPr>
        </p:nvSpPr>
        <p:spPr bwMode="lt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blipFill>
            <a:blip r:embed="rId9"/>
            <a:srcRect/>
            <a:stretch>
              <a:fillRect l="-1468" r="-1468"/>
            </a:stretch>
          </a:blipFill>
        </p:spPr>
        <p:txBody>
          <a:bodyPr wrap="square" lIns="144000" tIns="144000" rIns="144000" bIns="144000" anchor="ctr" anchorCtr="0">
            <a:noAutofit/>
          </a:bodyPr>
          <a:lstStyle>
            <a:lvl1pPr marL="0" indent="0" algn="ctr">
              <a:buNone/>
              <a:defRPr/>
            </a:lvl1pPr>
          </a:lstStyle>
          <a:p>
            <a:r>
              <a:rPr lang="en-US" dirty="0"/>
              <a:t>Picture</a:t>
            </a:r>
          </a:p>
        </p:txBody>
      </p:sp>
      <p:sp>
        <p:nvSpPr>
          <p:cNvPr id="51" name="Title">
            <a:extLst>
              <a:ext uri="{FF2B5EF4-FFF2-40B4-BE49-F238E27FC236}">
                <a16:creationId xmlns:a16="http://schemas.microsoft.com/office/drawing/2014/main" id="{4C3E4F7C-7205-4250-A395-FE84D9DBD4B5}"/>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47" name="Subtitle 2">
            <a:extLst>
              <a:ext uri="{FF2B5EF4-FFF2-40B4-BE49-F238E27FC236}">
                <a16:creationId xmlns:a16="http://schemas.microsoft.com/office/drawing/2014/main" id="{3999A18D-ACCF-4BB3-8DC7-8F24728BADF6}"/>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Footer Placeholder 5">
            <a:extLst>
              <a:ext uri="{FF2B5EF4-FFF2-40B4-BE49-F238E27FC236}">
                <a16:creationId xmlns:a16="http://schemas.microsoft.com/office/drawing/2014/main" id="{C42C93D4-5E5E-40BD-946E-DFA058A7892E}"/>
              </a:ext>
            </a:extLst>
          </p:cNvPr>
          <p:cNvSpPr>
            <a:spLocks noGrp="1"/>
          </p:cNvSpPr>
          <p:nvPr>
            <p:ph type="ftr" sz="quarter" idx="25"/>
          </p:nvPr>
        </p:nvSpPr>
        <p:spPr bwMode="black">
          <a:xfrm>
            <a:off x="874800" y="6354000"/>
            <a:ext cx="1567912" cy="252000"/>
          </a:xfrm>
        </p:spPr>
        <p:txBody>
          <a:bodyPr/>
          <a:lstStyle>
            <a:lvl1pPr>
              <a:defRPr sz="1000">
                <a:solidFill>
                  <a:srgbClr val="EB2814"/>
                </a:solidFill>
              </a:defRPr>
            </a:lvl1pPr>
          </a:lstStyle>
          <a:p>
            <a:r>
              <a:rPr lang="en-GB"/>
              <a:t>UNRESTRICTED</a:t>
            </a:r>
          </a:p>
        </p:txBody>
      </p:sp>
    </p:spTree>
    <p:extLst>
      <p:ext uri="{BB962C8B-B14F-4D97-AF65-F5344CB8AC3E}">
        <p14:creationId xmlns:p14="http://schemas.microsoft.com/office/powerpoint/2010/main" val="41101557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d Slide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421FF-04E7-4BED-B320-DA3920053564}"/>
              </a:ext>
            </a:extLst>
          </p:cNvPr>
          <p:cNvSpPr>
            <a:spLocks noGrp="1"/>
          </p:cNvSpPr>
          <p:nvPr>
            <p:ph type="dt" sz="half" idx="24"/>
          </p:nvPr>
        </p:nvSpPr>
        <p:spPr/>
        <p:txBody>
          <a:bodyPr/>
          <a:lstStyle>
            <a:lvl1pPr>
              <a:defRPr>
                <a:noFill/>
              </a:defRPr>
            </a:lvl1pPr>
          </a:lstStyle>
          <a:p>
            <a:fld id="{C29A664F-ED47-4CCF-9E8E-13071DBF10F6}" type="datetime4">
              <a:rPr lang="en-US" smtClean="0"/>
              <a:t>May 4, 2022</a:t>
            </a:fld>
            <a:endParaRPr lang="en-GB"/>
          </a:p>
        </p:txBody>
      </p:sp>
      <p:sp>
        <p:nvSpPr>
          <p:cNvPr id="4" name="Slide Number Placeholder 3">
            <a:extLst>
              <a:ext uri="{FF2B5EF4-FFF2-40B4-BE49-F238E27FC236}">
                <a16:creationId xmlns:a16="http://schemas.microsoft.com/office/drawing/2014/main" id="{A407CCD7-CD35-403C-BCA3-E51058F08482}"/>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50" name="Subtitle 2">
            <a:extLst>
              <a:ext uri="{FF2B5EF4-FFF2-40B4-BE49-F238E27FC236}">
                <a16:creationId xmlns:a16="http://schemas.microsoft.com/office/drawing/2014/main" id="{AB598DB1-16A7-4D66-8AC2-8685FFDC8FC0}"/>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Footer Placeholder 2">
            <a:extLst>
              <a:ext uri="{FF2B5EF4-FFF2-40B4-BE49-F238E27FC236}">
                <a16:creationId xmlns:a16="http://schemas.microsoft.com/office/drawing/2014/main" id="{C5D9A3D0-914A-4E55-B2D7-8A5770FB5A77}"/>
              </a:ext>
            </a:extLst>
          </p:cNvPr>
          <p:cNvSpPr>
            <a:spLocks noGrp="1"/>
          </p:cNvSpPr>
          <p:nvPr>
            <p:ph type="ftr" sz="quarter" idx="25"/>
          </p:nvPr>
        </p:nvSpPr>
        <p:spPr bwMode="black">
          <a:xfrm>
            <a:off x="874800" y="6354000"/>
            <a:ext cx="1567912" cy="252000"/>
          </a:xfrm>
        </p:spPr>
        <p:txBody>
          <a:bodyPr/>
          <a:lstStyle>
            <a:lvl1pPr>
              <a:defRPr sz="1000">
                <a:solidFill>
                  <a:srgbClr val="000000"/>
                </a:solidFill>
              </a:defRPr>
            </a:lvl1pPr>
          </a:lstStyle>
          <a:p>
            <a:r>
              <a:rPr lang="en-GB"/>
              <a:t>UNRESTRICTED</a:t>
            </a:r>
          </a:p>
        </p:txBody>
      </p:sp>
      <p:sp>
        <p:nvSpPr>
          <p:cNvPr id="54" name="Title">
            <a:extLst>
              <a:ext uri="{FF2B5EF4-FFF2-40B4-BE49-F238E27FC236}">
                <a16:creationId xmlns:a16="http://schemas.microsoft.com/office/drawing/2014/main" id="{6C9A6C15-033B-4FAA-B114-D1A9ED435968}"/>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51" name="Decagon 50">
            <a:extLst>
              <a:ext uri="{FF2B5EF4-FFF2-40B4-BE49-F238E27FC236}">
                <a16:creationId xmlns:a16="http://schemas.microsoft.com/office/drawing/2014/main" id="{5C7E4BE3-3118-4608-84CD-BA990E5C08CA}"/>
              </a:ext>
            </a:extLst>
          </p:cNvPr>
          <p:cNvSpPr/>
          <p:nvPr/>
        </p:nvSpPr>
        <p:spPr>
          <a:xfrm>
            <a:off x="8544272" y="-459432"/>
            <a:ext cx="4608512" cy="4464496"/>
          </a:xfrm>
          <a:prstGeom prst="dec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spTree>
    <p:extLst>
      <p:ext uri="{BB962C8B-B14F-4D97-AF65-F5344CB8AC3E}">
        <p14:creationId xmlns:p14="http://schemas.microsoft.com/office/powerpoint/2010/main" val="243507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bg1"/>
        </a:solidFill>
        <a:effectLst/>
      </p:bgPr>
    </p:bg>
    <p:spTree>
      <p:nvGrpSpPr>
        <p:cNvPr id="1" name=""/>
        <p:cNvGrpSpPr/>
        <p:nvPr/>
      </p:nvGrpSpPr>
      <p:grpSpPr>
        <a:xfrm>
          <a:off x="0" y="0"/>
          <a:ext cx="0" cy="0"/>
          <a:chOff x="0" y="0"/>
          <a:chExt cx="0" cy="0"/>
        </a:xfrm>
      </p:grpSpPr>
      <p:sp>
        <p:nvSpPr>
          <p:cNvPr id="65" name="Slide Number Placeholder 5">
            <a:extLst>
              <a:ext uri="{FF2B5EF4-FFF2-40B4-BE49-F238E27FC236}">
                <a16:creationId xmlns:a16="http://schemas.microsoft.com/office/drawing/2014/main" id="{F29E6CF4-99EE-4BCB-B9AF-51B561AA0C08}"/>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a:spLocks noChangeAspect="1"/>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95" name="Picture">
            <a:extLst>
              <a:ext uri="{FF2B5EF4-FFF2-40B4-BE49-F238E27FC236}">
                <a16:creationId xmlns:a16="http://schemas.microsoft.com/office/drawing/2014/main" id="{FAC411CD-450C-4C43-8517-4E860B0195F1}"/>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6" name="Date Placeholder 1">
            <a:extLst>
              <a:ext uri="{FF2B5EF4-FFF2-40B4-BE49-F238E27FC236}">
                <a16:creationId xmlns:a16="http://schemas.microsoft.com/office/drawing/2014/main" id="{3D680D7A-0FE8-44F0-894B-8907B0ABFBAF}"/>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1BB9DCAC-19E5-4A18-86AC-EE5ABF030A21}" type="datetime4">
              <a:rPr lang="en-US" smtClean="0"/>
              <a:t>May 4, 2022</a:t>
            </a:fld>
            <a:endParaRPr lang="en-GB"/>
          </a:p>
        </p:txBody>
      </p:sp>
      <p:sp>
        <p:nvSpPr>
          <p:cNvPr id="67" name="Footer Placeholder 2">
            <a:extLst>
              <a:ext uri="{FF2B5EF4-FFF2-40B4-BE49-F238E27FC236}">
                <a16:creationId xmlns:a16="http://schemas.microsoft.com/office/drawing/2014/main" id="{D9F1BAEC-DEC0-47F6-972F-84659BF44226}"/>
              </a:ext>
            </a:extLst>
          </p:cNvPr>
          <p:cNvSpPr>
            <a:spLocks noGrp="1"/>
          </p:cNvSpPr>
          <p:nvPr>
            <p:ph type="ftr" sz="quarter" idx="29"/>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8" name="Subtitle 307">
            <a:extLst>
              <a:ext uri="{FF2B5EF4-FFF2-40B4-BE49-F238E27FC236}">
                <a16:creationId xmlns:a16="http://schemas.microsoft.com/office/drawing/2014/main" id="{C3F632D4-7557-4243-AD81-C8EDAB6E2B62}"/>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7931117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5">
    <p:bg>
      <p:bgPr>
        <a:solidFill>
          <a:schemeClr val="bg1"/>
        </a:solidFill>
        <a:effectLst/>
      </p:bgPr>
    </p:bg>
    <p:spTree>
      <p:nvGrpSpPr>
        <p:cNvPr id="1" name=""/>
        <p:cNvGrpSpPr/>
        <p:nvPr/>
      </p:nvGrpSpPr>
      <p:grpSpPr>
        <a:xfrm>
          <a:off x="0" y="0"/>
          <a:ext cx="0" cy="0"/>
          <a:chOff x="0" y="0"/>
          <a:chExt cx="0" cy="0"/>
        </a:xfrm>
      </p:grpSpPr>
      <p:grpSp>
        <p:nvGrpSpPr>
          <p:cNvPr id="41" name="Points">
            <a:extLst>
              <a:ext uri="{FF2B5EF4-FFF2-40B4-BE49-F238E27FC236}">
                <a16:creationId xmlns:a16="http://schemas.microsoft.com/office/drawing/2014/main" id="{DE0B3A78-DE8B-431E-900D-64EDAC155A1A}"/>
              </a:ext>
            </a:extLst>
          </p:cNvPr>
          <p:cNvGrpSpPr>
            <a:grpSpLocks noChangeAspect="1"/>
          </p:cNvGrpSpPr>
          <p:nvPr/>
        </p:nvGrpSpPr>
        <p:grpSpPr bwMode="gray">
          <a:xfrm>
            <a:off x="2804984" y="6463375"/>
            <a:ext cx="8960408" cy="47627"/>
            <a:chOff x="2804619" y="6418386"/>
            <a:chExt cx="8959242" cy="47627"/>
          </a:xfrm>
          <a:solidFill>
            <a:schemeClr val="tx1"/>
          </a:solidFill>
        </p:grpSpPr>
        <p:sp>
          <p:nvSpPr>
            <p:cNvPr id="43" name="Freihandform: Form 42">
              <a:extLst>
                <a:ext uri="{FF2B5EF4-FFF2-40B4-BE49-F238E27FC236}">
                  <a16:creationId xmlns:a16="http://schemas.microsoft.com/office/drawing/2014/main" id="{F4D1533E-0F05-49CD-9CBB-C3F5F5C88882}"/>
                </a:ext>
              </a:extLst>
            </p:cNvPr>
            <p:cNvSpPr/>
            <p:nvPr/>
          </p:nvSpPr>
          <p:spPr bwMode="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4" name="Freihandform: Form 43">
              <a:extLst>
                <a:ext uri="{FF2B5EF4-FFF2-40B4-BE49-F238E27FC236}">
                  <a16:creationId xmlns:a16="http://schemas.microsoft.com/office/drawing/2014/main" id="{F4A278EB-15BB-4300-9EA0-A416AD1705FC}"/>
                </a:ext>
              </a:extLst>
            </p:cNvPr>
            <p:cNvSpPr/>
            <p:nvPr/>
          </p:nvSpPr>
          <p:spPr bwMode="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5" name="Freihandform: Form 44">
              <a:extLst>
                <a:ext uri="{FF2B5EF4-FFF2-40B4-BE49-F238E27FC236}">
                  <a16:creationId xmlns:a16="http://schemas.microsoft.com/office/drawing/2014/main" id="{C2A327D3-8FEC-47A5-8D5E-F368C7646C87}"/>
                </a:ext>
              </a:extLst>
            </p:cNvPr>
            <p:cNvSpPr/>
            <p:nvPr/>
          </p:nvSpPr>
          <p:spPr bwMode="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1D1439D5-EC83-4B5F-8BF7-0A654E4CC5A7}"/>
                </a:ext>
              </a:extLst>
            </p:cNvPr>
            <p:cNvSpPr/>
            <p:nvPr/>
          </p:nvSpPr>
          <p:spPr bwMode="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2B723A7B-6CF5-4AEB-87B4-2F3A2AC456C2}"/>
                </a:ext>
              </a:extLst>
            </p:cNvPr>
            <p:cNvSpPr/>
            <p:nvPr/>
          </p:nvSpPr>
          <p:spPr bwMode="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FADF4E17-98A2-466B-860F-1CA18CA893DE}"/>
                </a:ext>
              </a:extLst>
            </p:cNvPr>
            <p:cNvSpPr/>
            <p:nvPr/>
          </p:nvSpPr>
          <p:spPr bwMode="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665FD1D8-EA8F-4BF4-A716-DEE2A9942640}"/>
                </a:ext>
              </a:extLst>
            </p:cNvPr>
            <p:cNvSpPr/>
            <p:nvPr/>
          </p:nvSpPr>
          <p:spPr bwMode="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4148BBA5-D023-4545-A386-7F131E6F6AA7}"/>
                </a:ext>
              </a:extLst>
            </p:cNvPr>
            <p:cNvSpPr/>
            <p:nvPr/>
          </p:nvSpPr>
          <p:spPr bwMode="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86FC7EDA-FD54-4058-80B5-6FE4BDA349F6}"/>
                </a:ext>
              </a:extLst>
            </p:cNvPr>
            <p:cNvSpPr/>
            <p:nvPr/>
          </p:nvSpPr>
          <p:spPr bwMode="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A7820E47-1817-4640-B86A-88D8C7CDB1A5}"/>
                </a:ext>
              </a:extLst>
            </p:cNvPr>
            <p:cNvSpPr/>
            <p:nvPr/>
          </p:nvSpPr>
          <p:spPr bwMode="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33B3D5FD-EDDC-470A-B734-1D6A68B2BCCC}"/>
                </a:ext>
              </a:extLst>
            </p:cNvPr>
            <p:cNvSpPr/>
            <p:nvPr/>
          </p:nvSpPr>
          <p:spPr bwMode="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1A0C104-3373-4F8B-8036-34D3D7EF2BAB}"/>
                </a:ext>
              </a:extLst>
            </p:cNvPr>
            <p:cNvSpPr/>
            <p:nvPr/>
          </p:nvSpPr>
          <p:spPr bwMode="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E81FC87E-1D8F-497B-9C4A-AB8752CE2968}"/>
                </a:ext>
              </a:extLst>
            </p:cNvPr>
            <p:cNvSpPr/>
            <p:nvPr/>
          </p:nvSpPr>
          <p:spPr bwMode="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737A2FB8-EBD7-4C5A-AE5B-436318A1EB0F}"/>
                </a:ext>
              </a:extLst>
            </p:cNvPr>
            <p:cNvSpPr/>
            <p:nvPr/>
          </p:nvSpPr>
          <p:spPr bwMode="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20B2EA9E-CC92-4CCC-88B1-D0D2E2857060}"/>
                </a:ext>
              </a:extLst>
            </p:cNvPr>
            <p:cNvSpPr/>
            <p:nvPr/>
          </p:nvSpPr>
          <p:spPr bwMode="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8A137331-58AC-4CE3-BAFA-DDCD87314CCA}"/>
                </a:ext>
              </a:extLst>
            </p:cNvPr>
            <p:cNvSpPr/>
            <p:nvPr/>
          </p:nvSpPr>
          <p:spPr bwMode="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39D596F1-B575-478C-A0D5-A1C333133C74}"/>
                </a:ext>
              </a:extLst>
            </p:cNvPr>
            <p:cNvSpPr/>
            <p:nvPr/>
          </p:nvSpPr>
          <p:spPr bwMode="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9D67D43E-2DB4-45A7-BF2A-C5EA6B5269FF}"/>
                </a:ext>
              </a:extLst>
            </p:cNvPr>
            <p:cNvSpPr/>
            <p:nvPr/>
          </p:nvSpPr>
          <p:spPr bwMode="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30E70DC8-D7AF-495C-9BF0-AFA3881D7BFD}"/>
                </a:ext>
              </a:extLst>
            </p:cNvPr>
            <p:cNvSpPr/>
            <p:nvPr/>
          </p:nvSpPr>
          <p:spPr bwMode="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gray">
          <a:xfrm>
            <a:off x="875319" y="959698"/>
            <a:ext cx="2160281" cy="242997"/>
            <a:chOff x="1699815" y="1376831"/>
            <a:chExt cx="2700051" cy="303752"/>
          </a:xfrm>
          <a:solidFill>
            <a:schemeClr val="tx1"/>
          </a:solidFill>
        </p:grpSpPr>
        <p:sp>
          <p:nvSpPr>
            <p:cNvPr id="78" name="Freihandform: Form 77">
              <a:extLst>
                <a:ext uri="{FF2B5EF4-FFF2-40B4-BE49-F238E27FC236}">
                  <a16:creationId xmlns:a16="http://schemas.microsoft.com/office/drawing/2014/main" id="{898B1FF1-4DC9-4E91-A3BA-5CF4ED71302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79" name="Freihandform: Form 78">
              <a:extLst>
                <a:ext uri="{FF2B5EF4-FFF2-40B4-BE49-F238E27FC236}">
                  <a16:creationId xmlns:a16="http://schemas.microsoft.com/office/drawing/2014/main" id="{2ADE49B2-103D-4B3E-9556-C9E32000FEFC}"/>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0" name="Freihandform: Form 79">
              <a:extLst>
                <a:ext uri="{FF2B5EF4-FFF2-40B4-BE49-F238E27FC236}">
                  <a16:creationId xmlns:a16="http://schemas.microsoft.com/office/drawing/2014/main" id="{C31121DB-B402-4FF4-BAE8-5574CA42C9F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1" name="Freihandform: Form 80">
              <a:extLst>
                <a:ext uri="{FF2B5EF4-FFF2-40B4-BE49-F238E27FC236}">
                  <a16:creationId xmlns:a16="http://schemas.microsoft.com/office/drawing/2014/main" id="{BE740C3D-F28D-4DDC-B093-D548A06F006C}"/>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2" name="Freihandform: Form 81">
              <a:extLst>
                <a:ext uri="{FF2B5EF4-FFF2-40B4-BE49-F238E27FC236}">
                  <a16:creationId xmlns:a16="http://schemas.microsoft.com/office/drawing/2014/main" id="{ED567D42-A189-4FDA-AEA0-25F418E221E4}"/>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3" name="Freihandform: Form 82">
              <a:extLst>
                <a:ext uri="{FF2B5EF4-FFF2-40B4-BE49-F238E27FC236}">
                  <a16:creationId xmlns:a16="http://schemas.microsoft.com/office/drawing/2014/main" id="{D5D30178-055D-4189-8D4E-90B0EBE56438}"/>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4" name="Freihandform: Form 83">
              <a:extLst>
                <a:ext uri="{FF2B5EF4-FFF2-40B4-BE49-F238E27FC236}">
                  <a16:creationId xmlns:a16="http://schemas.microsoft.com/office/drawing/2014/main" id="{0B3AFA1B-6B66-4B5F-8DBE-D023EA5D02D5}"/>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5" name="Freihandform: Form 84">
              <a:extLst>
                <a:ext uri="{FF2B5EF4-FFF2-40B4-BE49-F238E27FC236}">
                  <a16:creationId xmlns:a16="http://schemas.microsoft.com/office/drawing/2014/main" id="{C23B7FFE-3C18-4ADD-A57C-1FA3813C4012}"/>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6" name="Freihandform: Form 85">
              <a:extLst>
                <a:ext uri="{FF2B5EF4-FFF2-40B4-BE49-F238E27FC236}">
                  <a16:creationId xmlns:a16="http://schemas.microsoft.com/office/drawing/2014/main" id="{2A9F91C2-0CB0-43EC-9BBD-EFC474404B6F}"/>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7" name="Freihandform: Form 86">
              <a:extLst>
                <a:ext uri="{FF2B5EF4-FFF2-40B4-BE49-F238E27FC236}">
                  <a16:creationId xmlns:a16="http://schemas.microsoft.com/office/drawing/2014/main" id="{C0DD187B-EAA7-4F31-A49D-56958420DF0A}"/>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8" name="Freihandform: Form 87">
              <a:extLst>
                <a:ext uri="{FF2B5EF4-FFF2-40B4-BE49-F238E27FC236}">
                  <a16:creationId xmlns:a16="http://schemas.microsoft.com/office/drawing/2014/main" id="{DAD816EE-8229-45D2-A7DA-213F81EFFF71}"/>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9" name="Freihandform: Form 88">
              <a:extLst>
                <a:ext uri="{FF2B5EF4-FFF2-40B4-BE49-F238E27FC236}">
                  <a16:creationId xmlns:a16="http://schemas.microsoft.com/office/drawing/2014/main" id="{79825AA5-2CD1-4CDA-88A0-BE43FE7AFBBD}"/>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0" name="Freihandform: Form 89">
              <a:extLst>
                <a:ext uri="{FF2B5EF4-FFF2-40B4-BE49-F238E27FC236}">
                  <a16:creationId xmlns:a16="http://schemas.microsoft.com/office/drawing/2014/main" id="{1D30C6CE-5D4F-4E18-A646-2EA72AB2C6B6}"/>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1" name="Freihandform: Form 90">
              <a:extLst>
                <a:ext uri="{FF2B5EF4-FFF2-40B4-BE49-F238E27FC236}">
                  <a16:creationId xmlns:a16="http://schemas.microsoft.com/office/drawing/2014/main" id="{49E58696-D469-4880-B7E9-2035983D948C}"/>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gr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2" name="Headline">
            <a:extLst>
              <a:ext uri="{FF2B5EF4-FFF2-40B4-BE49-F238E27FC236}">
                <a16:creationId xmlns:a16="http://schemas.microsoft.com/office/drawing/2014/main" id="{132605A7-2A40-465C-BA61-583915F68255}"/>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tx1"/>
                </a:solidFill>
              </a:defRPr>
            </a:lvl1pPr>
          </a:lstStyle>
          <a:p>
            <a:r>
              <a:rPr lang="en-US" dirty="0"/>
              <a:t>Click to add title</a:t>
            </a:r>
          </a:p>
        </p:txBody>
      </p:sp>
      <p:sp>
        <p:nvSpPr>
          <p:cNvPr id="66" name="Picture">
            <a:extLst>
              <a:ext uri="{FF2B5EF4-FFF2-40B4-BE49-F238E27FC236}">
                <a16:creationId xmlns:a16="http://schemas.microsoft.com/office/drawing/2014/main" id="{FC355015-D9F0-4F8A-9BE0-03A030332A2E}"/>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5" name="Date Placeholder 1">
            <a:extLst>
              <a:ext uri="{FF2B5EF4-FFF2-40B4-BE49-F238E27FC236}">
                <a16:creationId xmlns:a16="http://schemas.microsoft.com/office/drawing/2014/main" id="{C8B03C96-1995-4D8E-A943-33ED7522442A}"/>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4538E096-B0A3-409E-9D0A-7DA0073AFC2D}" type="datetime4">
              <a:rPr lang="en-US" smtClean="0"/>
              <a:t>May 4, 2022</a:t>
            </a:fld>
            <a:endParaRPr lang="en-GB"/>
          </a:p>
        </p:txBody>
      </p:sp>
      <p:sp>
        <p:nvSpPr>
          <p:cNvPr id="67" name="Footer Placeholder 2">
            <a:extLst>
              <a:ext uri="{FF2B5EF4-FFF2-40B4-BE49-F238E27FC236}">
                <a16:creationId xmlns:a16="http://schemas.microsoft.com/office/drawing/2014/main" id="{B92A0B65-6F89-440E-B431-604C73179C4A}"/>
              </a:ext>
            </a:extLst>
          </p:cNvPr>
          <p:cNvSpPr>
            <a:spLocks noGrp="1"/>
          </p:cNvSpPr>
          <p:nvPr>
            <p:ph type="ftr" sz="quarter" idx="29"/>
          </p:nvPr>
        </p:nvSpPr>
        <p:spPr>
          <a:xfrm>
            <a:off x="874800" y="6352854"/>
            <a:ext cx="1567912" cy="252000"/>
          </a:xfrm>
        </p:spPr>
        <p:txBody>
          <a:bodyPr/>
          <a:lstStyle>
            <a:lvl1pPr>
              <a:defRPr sz="1000">
                <a:solidFill>
                  <a:srgbClr val="EB2814"/>
                </a:solidFill>
              </a:defRPr>
            </a:lvl1pPr>
          </a:lstStyle>
          <a:p>
            <a:r>
              <a:rPr lang="en-GB"/>
              <a:t>UNRESTRICTED</a:t>
            </a:r>
          </a:p>
        </p:txBody>
      </p:sp>
      <p:sp>
        <p:nvSpPr>
          <p:cNvPr id="63" name="Subtitle 307">
            <a:extLst>
              <a:ext uri="{FF2B5EF4-FFF2-40B4-BE49-F238E27FC236}">
                <a16:creationId xmlns:a16="http://schemas.microsoft.com/office/drawing/2014/main" id="{15278ECE-458C-401A-8F48-0394E9751DA1}"/>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E47AE938-4F44-4CE1-A8DA-B5D9788ABDEE}"/>
              </a:ext>
            </a:extLst>
          </p:cNvPr>
          <p:cNvSpPr>
            <a:spLocks noGrp="1"/>
          </p:cNvSpPr>
          <p:nvPr>
            <p:ph type="sldNum" sz="quarter" idx="30"/>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80889704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6">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BB2EF7AE-E3AA-45BD-86D8-D25D6D0C358C}" type="datetime4">
              <a:rPr lang="en-US" smtClean="0"/>
              <a:t>May 4,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000000"/>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35937925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07328215-CDB4-4B6D-A14A-62F39B20F2E2}" type="datetime4">
              <a:rPr lang="en-US" smtClean="0"/>
              <a:t>May 4,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23" name="Background Color">
            <a:extLst>
              <a:ext uri="{FF2B5EF4-FFF2-40B4-BE49-F238E27FC236}">
                <a16:creationId xmlns:a16="http://schemas.microsoft.com/office/drawing/2014/main" id="{BEBB06C0-3799-4401-B6D1-1B9A765FC579}"/>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sp>
        <p:nvSpPr>
          <p:cNvPr id="171" name="Number">
            <a:extLst>
              <a:ext uri="{FF2B5EF4-FFF2-40B4-BE49-F238E27FC236}">
                <a16:creationId xmlns:a16="http://schemas.microsoft.com/office/drawing/2014/main" id="{01C76EC0-3604-4B8E-B92C-8CAE4364447F}"/>
              </a:ext>
            </a:extLst>
          </p:cNvPr>
          <p:cNvSpPr>
            <a:spLocks noGrp="1"/>
          </p:cNvSpPr>
          <p:nvPr>
            <p:ph type="body" sz="quarter" idx="10" hasCustomPrompt="1"/>
          </p:nvPr>
        </p:nvSpPr>
        <p:spPr bwMode="black">
          <a:xfrm>
            <a:off x="0" y="425450"/>
            <a:ext cx="2124277" cy="1301750"/>
          </a:xfrm>
        </p:spPr>
        <p:txBody>
          <a:bodyPr lIns="72000" bIns="72000" anchor="ctr" anchorCtr="0"/>
          <a:lstStyle>
            <a:lvl1pPr marL="0" indent="0">
              <a:buNone/>
              <a:defRPr sz="13800" b="1">
                <a:ln w="12700">
                  <a:solidFill>
                    <a:schemeClr val="bg1"/>
                  </a:solidFill>
                </a:ln>
                <a:noFill/>
              </a:defRPr>
            </a:lvl1pPr>
          </a:lstStyle>
          <a:p>
            <a:pPr lvl="0"/>
            <a:r>
              <a:rPr lang="en-US" dirty="0"/>
              <a:t>00</a:t>
            </a:r>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11" name="Points">
            <a:extLst>
              <a:ext uri="{FF2B5EF4-FFF2-40B4-BE49-F238E27FC236}">
                <a16:creationId xmlns:a16="http://schemas.microsoft.com/office/drawing/2014/main" id="{22FBD11C-B57A-4EF3-AA70-8FA1448E7521}"/>
              </a:ext>
            </a:extLst>
          </p:cNvPr>
          <p:cNvGrpSpPr>
            <a:grpSpLocks noChangeAspect="1"/>
          </p:cNvGrpSpPr>
          <p:nvPr/>
        </p:nvGrpSpPr>
        <p:grpSpPr bwMode="black">
          <a:xfrm>
            <a:off x="332753" y="246915"/>
            <a:ext cx="5109233" cy="6364170"/>
            <a:chOff x="332710" y="246915"/>
            <a:chExt cx="5108568" cy="6364170"/>
          </a:xfrm>
        </p:grpSpPr>
        <p:sp>
          <p:nvSpPr>
            <p:cNvPr id="193" name="Freihandform: Form 192">
              <a:extLst>
                <a:ext uri="{FF2B5EF4-FFF2-40B4-BE49-F238E27FC236}">
                  <a16:creationId xmlns:a16="http://schemas.microsoft.com/office/drawing/2014/main" id="{CEDF3830-062D-47C5-8423-294C4479D6A8}"/>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C36DA6EB-095F-494F-8D75-7DDCC18E27BC}"/>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E3C35434-9489-4DA7-B5DF-9D16789C243D}"/>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164668BB-FC02-4B1E-A4A1-B4CC2B65E122}"/>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FE9B5D3A-0D03-4D89-9EAD-C736220B1FBE}"/>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8D887F66-B451-46DF-BA8B-99D4B2C50E77}"/>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F8D6C853-3674-4CB2-8795-EFF7A57109DC}"/>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F4DDBF3C-53C0-44FA-8E34-C9EDD0D79CB7}"/>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1A3F58CF-44E7-44BD-862A-899A691AD7A4}"/>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7" name="Gruppieren 6">
              <a:extLst>
                <a:ext uri="{FF2B5EF4-FFF2-40B4-BE49-F238E27FC236}">
                  <a16:creationId xmlns:a16="http://schemas.microsoft.com/office/drawing/2014/main" id="{E5906150-32C7-4F67-9719-63472BBCAEBA}"/>
                </a:ext>
              </a:extLst>
            </p:cNvPr>
            <p:cNvGrpSpPr/>
            <p:nvPr/>
          </p:nvGrpSpPr>
          <p:grpSpPr bwMode="black">
            <a:xfrm>
              <a:off x="2821690" y="2747012"/>
              <a:ext cx="119491" cy="3864073"/>
              <a:chOff x="2260962" y="2924915"/>
              <a:chExt cx="119491" cy="3864073"/>
            </a:xfrm>
          </p:grpSpPr>
          <p:sp>
            <p:nvSpPr>
              <p:cNvPr id="191" name="Freihandform: Form 190">
                <a:extLst>
                  <a:ext uri="{FF2B5EF4-FFF2-40B4-BE49-F238E27FC236}">
                    <a16:creationId xmlns:a16="http://schemas.microsoft.com/office/drawing/2014/main" id="{B04230AF-1A57-451F-96C3-9FEAEC9E87C0}"/>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7789E6A-9258-4FD3-BE5C-C4CA3A66AC77}"/>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C85D04CF-0E52-4BE0-BBD0-661A1E0317D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4D38301-A4DA-477E-A7C1-6A10C4C98CB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8" name="Gruppieren 7">
              <a:extLst>
                <a:ext uri="{FF2B5EF4-FFF2-40B4-BE49-F238E27FC236}">
                  <a16:creationId xmlns:a16="http://schemas.microsoft.com/office/drawing/2014/main" id="{F4B01609-4112-4B24-BC6D-99E1197CB1C7}"/>
                </a:ext>
              </a:extLst>
            </p:cNvPr>
            <p:cNvGrpSpPr/>
            <p:nvPr/>
          </p:nvGrpSpPr>
          <p:grpSpPr bwMode="black">
            <a:xfrm>
              <a:off x="4071634" y="2747012"/>
              <a:ext cx="119491" cy="3864073"/>
              <a:chOff x="3510906" y="2924915"/>
              <a:chExt cx="119491" cy="3864073"/>
            </a:xfrm>
          </p:grpSpPr>
          <p:sp>
            <p:nvSpPr>
              <p:cNvPr id="192" name="Freihandform: Form 191">
                <a:extLst>
                  <a:ext uri="{FF2B5EF4-FFF2-40B4-BE49-F238E27FC236}">
                    <a16:creationId xmlns:a16="http://schemas.microsoft.com/office/drawing/2014/main" id="{9FD6FBED-F852-43D9-8867-D5C879966281}"/>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329F449-A3DD-4B43-9B04-1E692DDA1412}"/>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7BA0DBE2-458E-47A7-8689-24F187DF6A1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354754D8-00E6-4780-9600-42D04CA3C35F}"/>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209" name="Freihandform: Form 208">
              <a:extLst>
                <a:ext uri="{FF2B5EF4-FFF2-40B4-BE49-F238E27FC236}">
                  <a16:creationId xmlns:a16="http://schemas.microsoft.com/office/drawing/2014/main" id="{08F01420-DBDB-45EC-A49E-9A01B3846AB4}"/>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210" name="Gruppieren 209">
              <a:extLst>
                <a:ext uri="{FF2B5EF4-FFF2-40B4-BE49-F238E27FC236}">
                  <a16:creationId xmlns:a16="http://schemas.microsoft.com/office/drawing/2014/main" id="{A80CADA5-BBF6-45AD-900B-D36558E05494}"/>
                </a:ext>
              </a:extLst>
            </p:cNvPr>
            <p:cNvGrpSpPr/>
            <p:nvPr/>
          </p:nvGrpSpPr>
          <p:grpSpPr bwMode="black">
            <a:xfrm>
              <a:off x="1574303" y="2747012"/>
              <a:ext cx="119491" cy="3864073"/>
              <a:chOff x="2260962" y="2924915"/>
              <a:chExt cx="119491" cy="3864073"/>
            </a:xfrm>
          </p:grpSpPr>
          <p:sp>
            <p:nvSpPr>
              <p:cNvPr id="211" name="Freihandform: Form 210">
                <a:extLst>
                  <a:ext uri="{FF2B5EF4-FFF2-40B4-BE49-F238E27FC236}">
                    <a16:creationId xmlns:a16="http://schemas.microsoft.com/office/drawing/2014/main" id="{FC32FCAF-4409-40F3-865A-CDBBCA26FFC2}"/>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437663EB-F26A-493F-891F-CCC88C34B161}"/>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6D6D3EBC-64C3-43E3-BCC4-1BFA8BF15B5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1B3692C3-A273-4D8B-A6B6-AB8A253E7EE3}"/>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220" name="Gruppieren 219">
              <a:extLst>
                <a:ext uri="{FF2B5EF4-FFF2-40B4-BE49-F238E27FC236}">
                  <a16:creationId xmlns:a16="http://schemas.microsoft.com/office/drawing/2014/main" id="{05597808-2886-41CD-AABE-FC63DF8F0501}"/>
                </a:ext>
              </a:extLst>
            </p:cNvPr>
            <p:cNvGrpSpPr/>
            <p:nvPr/>
          </p:nvGrpSpPr>
          <p:grpSpPr bwMode="black">
            <a:xfrm>
              <a:off x="332710" y="2747012"/>
              <a:ext cx="119491" cy="3864073"/>
              <a:chOff x="2260962" y="2924915"/>
              <a:chExt cx="119491" cy="3864073"/>
            </a:xfrm>
          </p:grpSpPr>
          <p:sp>
            <p:nvSpPr>
              <p:cNvPr id="221" name="Freihandform: Form 220">
                <a:extLst>
                  <a:ext uri="{FF2B5EF4-FFF2-40B4-BE49-F238E27FC236}">
                    <a16:creationId xmlns:a16="http://schemas.microsoft.com/office/drawing/2014/main" id="{11EC32B9-360B-463E-9570-71436C0BFC79}"/>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94058AF8-490B-43BA-A952-2D0638AD4FC2}"/>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785D9011-8A62-4E5B-B438-1DA8A59ACBC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D2814855-20D5-4D16-B944-93F5C12542D1}"/>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Tree>
    <p:extLst>
      <p:ext uri="{BB962C8B-B14F-4D97-AF65-F5344CB8AC3E}">
        <p14:creationId xmlns:p14="http://schemas.microsoft.com/office/powerpoint/2010/main" val="28692029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81" name="Shapes">
            <a:extLst>
              <a:ext uri="{FF2B5EF4-FFF2-40B4-BE49-F238E27FC236}">
                <a16:creationId xmlns:a16="http://schemas.microsoft.com/office/drawing/2014/main" id="{71F8F379-DEB0-4EFC-A915-4522F66B4511}"/>
              </a:ext>
            </a:extLst>
          </p:cNvPr>
          <p:cNvGrpSpPr>
            <a:grpSpLocks noChangeAspect="1"/>
          </p:cNvGrpSpPr>
          <p:nvPr/>
        </p:nvGrpSpPr>
        <p:grpSpPr bwMode="gray">
          <a:xfrm>
            <a:off x="135931" y="0"/>
            <a:ext cx="528641" cy="6858000"/>
            <a:chOff x="6892402" y="1155885"/>
            <a:chExt cx="396620" cy="5145975"/>
          </a:xfrm>
          <a:solidFill>
            <a:schemeClr val="tx1"/>
          </a:solidFill>
        </p:grpSpPr>
        <p:sp>
          <p:nvSpPr>
            <p:cNvPr id="66" name="Shapes 8">
              <a:extLst>
                <a:ext uri="{FF2B5EF4-FFF2-40B4-BE49-F238E27FC236}">
                  <a16:creationId xmlns:a16="http://schemas.microsoft.com/office/drawing/2014/main" id="{7E8AF495-2581-4CFC-A47A-0746C74D5EB2}"/>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65" name="Shapes 7">
              <a:extLst>
                <a:ext uri="{FF2B5EF4-FFF2-40B4-BE49-F238E27FC236}">
                  <a16:creationId xmlns:a16="http://schemas.microsoft.com/office/drawing/2014/main" id="{B7873972-B0D6-47A6-9CDD-37AF21CD06D4}"/>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7DEE1B5F-5B48-4681-AB91-A59A8E33B30C}"/>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69" name="Shapes 5">
              <a:extLst>
                <a:ext uri="{FF2B5EF4-FFF2-40B4-BE49-F238E27FC236}">
                  <a16:creationId xmlns:a16="http://schemas.microsoft.com/office/drawing/2014/main" id="{73657D2C-B219-43C5-BBD8-60D2D23ECDA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68" name="Shapes 4">
              <a:extLst>
                <a:ext uri="{FF2B5EF4-FFF2-40B4-BE49-F238E27FC236}">
                  <a16:creationId xmlns:a16="http://schemas.microsoft.com/office/drawing/2014/main" id="{B51A5C5E-5CB7-49A5-8735-0551C6617BD0}"/>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67" name="Shapes 3">
              <a:extLst>
                <a:ext uri="{FF2B5EF4-FFF2-40B4-BE49-F238E27FC236}">
                  <a16:creationId xmlns:a16="http://schemas.microsoft.com/office/drawing/2014/main" id="{19108777-C337-4CED-8F0A-F72C0F52D0C0}"/>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71" name="Shapes 2">
              <a:extLst>
                <a:ext uri="{FF2B5EF4-FFF2-40B4-BE49-F238E27FC236}">
                  <a16:creationId xmlns:a16="http://schemas.microsoft.com/office/drawing/2014/main" id="{7494B76F-32A8-46F7-A5AE-E537DB3FC215}"/>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70" name="Shapes 1">
              <a:extLst>
                <a:ext uri="{FF2B5EF4-FFF2-40B4-BE49-F238E27FC236}">
                  <a16:creationId xmlns:a16="http://schemas.microsoft.com/office/drawing/2014/main" id="{67477E98-CF3A-4F06-8019-96C98A04521E}"/>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2" name="Date">
            <a:extLst>
              <a:ext uri="{FF2B5EF4-FFF2-40B4-BE49-F238E27FC236}">
                <a16:creationId xmlns:a16="http://schemas.microsoft.com/office/drawing/2014/main" id="{46282148-6651-4D0D-8042-0E38F8B37F8F}"/>
              </a:ext>
            </a:extLst>
          </p:cNvPr>
          <p:cNvSpPr>
            <a:spLocks noGrp="1"/>
          </p:cNvSpPr>
          <p:nvPr>
            <p:ph type="dt" sz="half" idx="2"/>
          </p:nvPr>
        </p:nvSpPr>
        <p:spPr bwMode="gray">
          <a:xfrm>
            <a:off x="3042787" y="6336000"/>
            <a:ext cx="2520328" cy="216000"/>
          </a:xfrm>
          <a:prstGeom prst="rect">
            <a:avLst/>
          </a:prstGeom>
        </p:spPr>
        <p:txBody>
          <a:bodyPr vert="horz" lIns="0" tIns="0" rIns="0" bIns="0" rtlCol="0" anchor="ctr" anchorCtr="0"/>
          <a:lstStyle>
            <a:lvl1pPr algn="l">
              <a:defRPr lang="de-DE" sz="800" smtClean="0">
                <a:solidFill>
                  <a:schemeClr val="tx1"/>
                </a:solidFill>
              </a:defRPr>
            </a:lvl1pPr>
          </a:lstStyle>
          <a:p>
            <a:fld id="{BCBBCDA5-4955-41EA-AA12-651795489DFA}" type="datetime4">
              <a:rPr lang="en-US" smtClean="0"/>
              <a:t>May 4, 2022</a:t>
            </a:fld>
            <a:endParaRPr lang="en-GB"/>
          </a:p>
        </p:txBody>
      </p:sp>
      <p:sp>
        <p:nvSpPr>
          <p:cNvPr id="5" name="Footer"/>
          <p:cNvSpPr>
            <a:spLocks noGrp="1"/>
          </p:cNvSpPr>
          <p:nvPr>
            <p:ph type="ftr" sz="quarter" idx="3"/>
          </p:nvPr>
        </p:nvSpPr>
        <p:spPr bwMode="gray">
          <a:xfrm>
            <a:off x="1391573" y="6336000"/>
            <a:ext cx="1567912" cy="216000"/>
          </a:xfrm>
          <a:prstGeom prst="rect">
            <a:avLst/>
          </a:prstGeom>
        </p:spPr>
        <p:txBody>
          <a:bodyPr vert="horz" lIns="0" tIns="0" rIns="0" bIns="0" rtlCol="0" anchor="ctr" anchorCtr="0"/>
          <a:lstStyle>
            <a:lvl1pPr algn="l">
              <a:defRPr sz="800">
                <a:solidFill>
                  <a:srgbClr val="EB2814"/>
                </a:solidFill>
                <a:latin typeface="+mn-lt"/>
              </a:defRPr>
            </a:lvl1pPr>
          </a:lstStyle>
          <a:p>
            <a:r>
              <a:rPr lang="en-GB"/>
              <a:t>UNRESTRICTED</a:t>
            </a:r>
          </a:p>
        </p:txBody>
      </p:sp>
      <p:sp>
        <p:nvSpPr>
          <p:cNvPr id="6" name="Slide Number"/>
          <p:cNvSpPr>
            <a:spLocks noGrp="1"/>
          </p:cNvSpPr>
          <p:nvPr>
            <p:ph type="sldNum" sz="quarter" idx="4"/>
          </p:nvPr>
        </p:nvSpPr>
        <p:spPr bwMode="gray">
          <a:xfrm>
            <a:off x="875320" y="6335999"/>
            <a:ext cx="381650" cy="216000"/>
          </a:xfrm>
          <a:prstGeom prst="rect">
            <a:avLst/>
          </a:prstGeom>
        </p:spPr>
        <p:txBody>
          <a:bodyPr vert="horz" lIns="0" tIns="0" rIns="0" bIns="0" rtlCol="0" anchor="ctr" anchorCtr="0"/>
          <a:lstStyle>
            <a:lvl1pPr algn="l">
              <a:defRPr sz="1000" b="1">
                <a:solidFill>
                  <a:schemeClr val="tx1"/>
                </a:solidFill>
                <a:effectLst/>
                <a:latin typeface="+mj-lt"/>
              </a:defRPr>
            </a:lvl1pPr>
          </a:lstStyle>
          <a:p>
            <a:fld id="{66DE0A1B-740E-42D4-B16F-ED5AF3A0B271}" type="slidenum">
              <a:rPr lang="en-GB" smtClean="0"/>
              <a:t>‹#›</a:t>
            </a:fld>
            <a:endParaRPr lang="en-GB"/>
          </a:p>
        </p:txBody>
      </p:sp>
      <p:sp>
        <p:nvSpPr>
          <p:cNvPr id="8" name="Headline">
            <a:extLst>
              <a:ext uri="{FF2B5EF4-FFF2-40B4-BE49-F238E27FC236}">
                <a16:creationId xmlns:a16="http://schemas.microsoft.com/office/drawing/2014/main" id="{70881CB1-5926-472A-8574-E4B3B37AFADF}"/>
              </a:ext>
            </a:extLst>
          </p:cNvPr>
          <p:cNvSpPr>
            <a:spLocks noGrp="1"/>
          </p:cNvSpPr>
          <p:nvPr>
            <p:ph type="title"/>
          </p:nvPr>
        </p:nvSpPr>
        <p:spPr bwMode="gray">
          <a:xfrm>
            <a:off x="875320" y="431593"/>
            <a:ext cx="10441359" cy="468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Content"/>
          <p:cNvSpPr>
            <a:spLocks noGrp="1"/>
          </p:cNvSpPr>
          <p:nvPr>
            <p:ph type="body" idx="1"/>
          </p:nvPr>
        </p:nvSpPr>
        <p:spPr bwMode="gray">
          <a:xfrm>
            <a:off x="875320" y="1728000"/>
            <a:ext cx="10441359" cy="4298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6" name="Logo">
            <a:extLst>
              <a:ext uri="{FF2B5EF4-FFF2-40B4-BE49-F238E27FC236}">
                <a16:creationId xmlns:a16="http://schemas.microsoft.com/office/drawing/2014/main" id="{2F36D330-37EE-4BB3-9EDE-BF69F782A54D}"/>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87" name="Freihandform: Form 86">
              <a:extLst>
                <a:ext uri="{FF2B5EF4-FFF2-40B4-BE49-F238E27FC236}">
                  <a16:creationId xmlns:a16="http://schemas.microsoft.com/office/drawing/2014/main" id="{3C674375-CA70-448A-942E-B00433CB8147}"/>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9FE59EF2-C4DB-441C-A408-2EF1150DD537}"/>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3980E3EE-6B4F-456C-AF54-E4443032D2B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F0965EB6-A0CF-446C-96DF-3A98DDADB576}"/>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76C73AF4-3AC1-45CA-A5B7-8AA636EB092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5BCB06B9-433B-4919-8E8E-8BC676252EF2}"/>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DECECECA-4C7A-4FA9-A84B-D1C882BBBD80}"/>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77A3F398-1046-471C-9DFA-CAB23C650A03}"/>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13C67BD9-88F4-479B-A366-1585E8B9F3E5}"/>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B15036B-AC78-4447-8F7E-D55307D57EBF}"/>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47172A10-592B-40F6-9B3A-18C53CA56FB4}"/>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8" name="Freihandform: Form 97">
              <a:extLst>
                <a:ext uri="{FF2B5EF4-FFF2-40B4-BE49-F238E27FC236}">
                  <a16:creationId xmlns:a16="http://schemas.microsoft.com/office/drawing/2014/main" id="{49C81C2F-4BD6-451B-ABC8-2AFF83DE1A29}"/>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9" name="Freihandform: Form 98">
              <a:extLst>
                <a:ext uri="{FF2B5EF4-FFF2-40B4-BE49-F238E27FC236}">
                  <a16:creationId xmlns:a16="http://schemas.microsoft.com/office/drawing/2014/main" id="{BE54C512-6E38-4374-9467-3B3D2DD9405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00" name="Freihandform: Form 99">
              <a:extLst>
                <a:ext uri="{FF2B5EF4-FFF2-40B4-BE49-F238E27FC236}">
                  <a16:creationId xmlns:a16="http://schemas.microsoft.com/office/drawing/2014/main" id="{3AAAD24C-66E9-4634-A46C-5977E24FF2D7}"/>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cxnSp>
        <p:nvCxnSpPr>
          <p:cNvPr id="31" name="Line">
            <a:extLst>
              <a:ext uri="{FF2B5EF4-FFF2-40B4-BE49-F238E27FC236}">
                <a16:creationId xmlns:a16="http://schemas.microsoft.com/office/drawing/2014/main" id="{17512C8A-140A-46D2-A802-B52FD758772F}"/>
              </a:ext>
            </a:extLst>
          </p:cNvPr>
          <p:cNvCxnSpPr>
            <a:cxnSpLocks/>
          </p:cNvCxnSpPr>
          <p:nvPr/>
        </p:nvCxnSpPr>
        <p:spPr bwMode="gray">
          <a:xfrm>
            <a:off x="1256970" y="6336000"/>
            <a:ext cx="0" cy="21600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364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70000" indent="-27000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Char char="•"/>
        <a:defRPr sz="2400" kern="1200">
          <a:solidFill>
            <a:schemeClr val="tx1"/>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hyperlink" Target="https://arxiv.org/pdf/2103.17084.pdf" TargetMode="External"/><Relationship Id="rId3" Type="http://schemas.openxmlformats.org/officeDocument/2006/relationships/hyperlink" Target="https://arxiv.org/pdf/2105.13502.pdf" TargetMode="External"/><Relationship Id="rId7" Type="http://schemas.openxmlformats.org/officeDocument/2006/relationships/diagramColors" Target="../diagrams/colors8.xml"/><Relationship Id="rId12" Type="http://schemas.openxmlformats.org/officeDocument/2006/relationships/hyperlink" Target="https://arxiv.org/pdf/2106.07283.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8.xml"/><Relationship Id="rId11" Type="http://schemas.openxmlformats.org/officeDocument/2006/relationships/hyperlink" Target="https://arxiv.org/pdf/2106.01483.pdf" TargetMode="External"/><Relationship Id="rId5" Type="http://schemas.openxmlformats.org/officeDocument/2006/relationships/diagramLayout" Target="../diagrams/layout8.xml"/><Relationship Id="rId15" Type="http://schemas.openxmlformats.org/officeDocument/2006/relationships/image" Target="../media/image29.svg"/><Relationship Id="rId10" Type="http://schemas.openxmlformats.org/officeDocument/2006/relationships/hyperlink" Target="https://arxiv.org/pdf/2106.13939.pdf" TargetMode="External"/><Relationship Id="rId4" Type="http://schemas.openxmlformats.org/officeDocument/2006/relationships/diagramData" Target="../diagrams/data8.xml"/><Relationship Id="rId9" Type="http://schemas.openxmlformats.org/officeDocument/2006/relationships/image" Target="../media/image30.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paperswithcode.com/paper/cdtrans-cross-domain-transformer-for" TargetMode="External"/><Relationship Id="rId7" Type="http://schemas.openxmlformats.org/officeDocument/2006/relationships/hyperlink" Target="https://paperswithcode.com/paper/domain-generalization-by-mutual-informatio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paperswithcode.com/paper/on-evolving-attention-towards-domain" TargetMode="External"/><Relationship Id="rId5" Type="http://schemas.openxmlformats.org/officeDocument/2006/relationships/hyperlink" Target="https://paperswithcode.com/paper/fixbi-bridging-domain-spaces-for-unsupervised" TargetMode="External"/><Relationship Id="rId10" Type="http://schemas.openxmlformats.org/officeDocument/2006/relationships/image" Target="../media/image31.png"/><Relationship Id="rId4" Type="http://schemas.openxmlformats.org/officeDocument/2006/relationships/hyperlink" Target="https://paperswithcode.com/paper/implicit-class-conditioned-domain-alignment" TargetMode="External"/><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2105.13502.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pdf/2002.06482.pdf" TargetMode="External"/><Relationship Id="rId3" Type="http://schemas.openxmlformats.org/officeDocument/2006/relationships/hyperlink" Target="https://arxiv.org/pdf/2105.13502.pdf" TargetMode="External"/><Relationship Id="rId7" Type="http://schemas.openxmlformats.org/officeDocument/2006/relationships/hyperlink" Target="https://arxiv.org/pdf/2103.04224.pdf" TargetMode="External"/><Relationship Id="rId2" Type="http://schemas.openxmlformats.org/officeDocument/2006/relationships/hyperlink" Target="https://paperswithcode.com/paper/self-adversarial-disentangling-for-specific" TargetMode="External"/><Relationship Id="rId1" Type="http://schemas.openxmlformats.org/officeDocument/2006/relationships/slideLayout" Target="../slideLayouts/slideLayout3.xml"/><Relationship Id="rId6" Type="http://schemas.openxmlformats.org/officeDocument/2006/relationships/hyperlink" Target="https://arxiv.org/pdf/2003.12979.pdf" TargetMode="External"/><Relationship Id="rId5" Type="http://schemas.openxmlformats.org/officeDocument/2006/relationships/hyperlink" Target="https://openaccess.thecvf.com/content/CVPR2021/papers/VS_MeGA-CDA_Memory_Guided_Attention_for_Category-Aware_Unsupervised_Domain_Adaptive_Object_CVPR_2021_paper" TargetMode="External"/><Relationship Id="rId4" Type="http://schemas.openxmlformats.org/officeDocument/2006/relationships/hyperlink" Target="https://arxiv.org/pdf/2008.08574.pdf" TargetMode="External"/><Relationship Id="rId9" Type="http://schemas.openxmlformats.org/officeDocument/2006/relationships/hyperlink" Target="https://arxiv.org/pdf/2103.17084.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110.01428v1.pdf"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904.02361.pdf" TargetMode="External"/><Relationship Id="rId7" Type="http://schemas.openxmlformats.org/officeDocument/2006/relationships/hyperlink" Target="https://arxiv.org/pdf/2006.04388v1.pdf" TargetMode="External"/><Relationship Id="rId2" Type="http://schemas.openxmlformats.org/officeDocument/2006/relationships/hyperlink" Target="https://arxiv.org/pdf/2106.01483.pdf" TargetMode="External"/><Relationship Id="rId1" Type="http://schemas.openxmlformats.org/officeDocument/2006/relationships/slideLayout" Target="../slideLayouts/slideLayout3.xml"/><Relationship Id="rId6" Type="http://schemas.openxmlformats.org/officeDocument/2006/relationships/hyperlink" Target="https://arxiv.org/pdf/1812.04798v3.pdf" TargetMode="External"/><Relationship Id="rId5" Type="http://schemas.openxmlformats.org/officeDocument/2006/relationships/hyperlink" Target="https://arxiv.org/pdf/2201.02593v1.pdf" TargetMode="External"/><Relationship Id="rId4" Type="http://schemas.openxmlformats.org/officeDocument/2006/relationships/hyperlink" Target="https://arxiv.org/pdf/2110.01428v1.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106.01483.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arxiv.org/pdf/1812.04798v3.pdf" TargetMode="External"/><Relationship Id="rId5" Type="http://schemas.openxmlformats.org/officeDocument/2006/relationships/image" Target="../media/image35.png"/><Relationship Id="rId4" Type="http://schemas.openxmlformats.org/officeDocument/2006/relationships/hyperlink" Target="https://arxiv.org/pdf/2201.02593v1.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203.06398.pdf" TargetMode="External"/><Relationship Id="rId2" Type="http://schemas.openxmlformats.org/officeDocument/2006/relationships/hyperlink" Target="https://hal.archives-ouvertes.fr/hal-01869779v2/document" TargetMode="External"/><Relationship Id="rId1" Type="http://schemas.openxmlformats.org/officeDocument/2006/relationships/slideLayout" Target="../slideLayouts/slideLayout3.xml"/><Relationship Id="rId5" Type="http://schemas.openxmlformats.org/officeDocument/2006/relationships/hyperlink" Target="https://paperswithcode.com/search?q=author%3APetru+Soviany" TargetMode="External"/><Relationship Id="rId4" Type="http://schemas.openxmlformats.org/officeDocument/2006/relationships/hyperlink" Target="https://web.eecs.umich.edu/~justincj/teaching/eecs442/projects/WI2021/pdfs/048.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e-Zhenwei/ATF" TargetMode="External"/><Relationship Id="rId2" Type="http://schemas.openxmlformats.org/officeDocument/2006/relationships/hyperlink" Target="https://github.com/krumo/Domain-Adaptive-Faster-RCNN-PyTorch" TargetMode="External"/><Relationship Id="rId1" Type="http://schemas.openxmlformats.org/officeDocument/2006/relationships/slideLayout" Target="../slideLayouts/slideLayout3.xml"/><Relationship Id="rId4" Type="http://schemas.openxmlformats.org/officeDocument/2006/relationships/hyperlink" Target="https://github.com/ashkamath/mdetr"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arxiv.org/pdf/2105.13502.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arxiv.org/pdf/1802.03601.pdf" TargetMode="External"/><Relationship Id="rId4" Type="http://schemas.openxmlformats.org/officeDocument/2006/relationships/diagramLayout" Target="../diagrams/layout1.xml"/><Relationship Id="rId9" Type="http://schemas.openxmlformats.org/officeDocument/2006/relationships/hyperlink" Target="https://arxiv.org/pdf/2112.06745.pdf"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vaibhavjindal/domain-adaptation-on-yolo-tiny" TargetMode="External"/><Relationship Id="rId2" Type="http://schemas.openxmlformats.org/officeDocument/2006/relationships/hyperlink" Target="https://github.com/Tianxiaomo/pytorch-YOLOv4" TargetMode="External"/><Relationship Id="rId1" Type="http://schemas.openxmlformats.org/officeDocument/2006/relationships/slideLayout" Target="../slideLayouts/slideLayout3.xml"/><Relationship Id="rId6" Type="http://schemas.openxmlformats.org/officeDocument/2006/relationships/hyperlink" Target="file:///C:\Users\vansaidnda\Downloads\sensors-22-03253%20(2).pdf" TargetMode="External"/><Relationship Id="rId5" Type="http://schemas.openxmlformats.org/officeDocument/2006/relationships/hyperlink" Target="https://github.com/ultralytics/yolov5/wiki/Train-Custom-Data" TargetMode="External"/><Relationship Id="rId4" Type="http://schemas.openxmlformats.org/officeDocument/2006/relationships/hyperlink" Target="https://github.com/Mazin-Hnewa/MS-DAYOLO"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106.07283.pdf" TargetMode="External"/><Relationship Id="rId2" Type="http://schemas.openxmlformats.org/officeDocument/2006/relationships/hyperlink" Target="https://github.com/czzbb/I3Net"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hengchunhsu/EveryPixelMatter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encounter1997/SFA"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facebookresearch/adaptive_teache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Layout" Target="../diagrams/layout2.xml"/><Relationship Id="rId11" Type="http://schemas.openxmlformats.org/officeDocument/2006/relationships/hyperlink" Target="https://arxiv.org/pdf/1506.01497v3.pdf" TargetMode="External"/><Relationship Id="rId5" Type="http://schemas.openxmlformats.org/officeDocument/2006/relationships/diagramData" Target="../diagrams/data2.xml"/><Relationship Id="rId10" Type="http://schemas.openxmlformats.org/officeDocument/2006/relationships/image" Target="../media/image14.png"/><Relationship Id="rId4" Type="http://schemas.openxmlformats.org/officeDocument/2006/relationships/hyperlink" Target="https://arxiv.org/pdf/1505.07818.pdf" TargetMode="Externa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5.pn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Data" Target="../diagrams/data3.xml"/><Relationship Id="rId11" Type="http://schemas.openxmlformats.org/officeDocument/2006/relationships/image" Target="../media/image17.png"/><Relationship Id="rId5" Type="http://schemas.openxmlformats.org/officeDocument/2006/relationships/hyperlink" Target="https://arxiv.org/pdf/2110.01428v1.pdf" TargetMode="External"/><Relationship Id="rId10" Type="http://schemas.microsoft.com/office/2007/relationships/diagramDrawing" Target="../diagrams/drawing3.xml"/><Relationship Id="rId4" Type="http://schemas.openxmlformats.org/officeDocument/2006/relationships/image" Target="../media/image16.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hyperlink" Target="https://arxiv.org/pdf/1904.02361.pdf" TargetMode="External"/><Relationship Id="rId7" Type="http://schemas.openxmlformats.org/officeDocument/2006/relationships/diagramLayout" Target="../diagrams/layout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4.xml"/><Relationship Id="rId5" Type="http://schemas.openxmlformats.org/officeDocument/2006/relationships/image" Target="../media/image19.png"/><Relationship Id="rId10" Type="http://schemas.microsoft.com/office/2007/relationships/diagramDrawing" Target="../diagrams/drawing4.xml"/><Relationship Id="rId4" Type="http://schemas.openxmlformats.org/officeDocument/2006/relationships/image" Target="../media/image18.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hyperlink" Target="https://arxiv.org/pdf/1910.11319.pdf" TargetMode="External"/><Relationship Id="rId7" Type="http://schemas.openxmlformats.org/officeDocument/2006/relationships/diagramData" Target="../diagrams/data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5.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5.xml"/><Relationship Id="rId4" Type="http://schemas.openxmlformats.org/officeDocument/2006/relationships/image" Target="../media/image20.png"/><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22.png"/><Relationship Id="rId7" Type="http://schemas.openxmlformats.org/officeDocument/2006/relationships/diagramData" Target="../diagrams/data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6.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6.xml"/><Relationship Id="rId4" Type="http://schemas.openxmlformats.org/officeDocument/2006/relationships/hyperlink" Target="https://arxiv.org/pdf/1905.05396.pdf" TargetMode="External"/><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hyperlink" Target="https://arxiv.org/pdf/1904.11245.pdf" TargetMode="External"/><Relationship Id="rId7" Type="http://schemas.openxmlformats.org/officeDocument/2006/relationships/diagramData" Target="../diagrams/data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11" Type="http://schemas.microsoft.com/office/2007/relationships/diagramDrawing" Target="../diagrams/drawing7.xml"/><Relationship Id="rId5" Type="http://schemas.openxmlformats.org/officeDocument/2006/relationships/image" Target="../media/image24.png"/><Relationship Id="rId10" Type="http://schemas.openxmlformats.org/officeDocument/2006/relationships/diagramColors" Target="../diagrams/colors7.xml"/><Relationship Id="rId4" Type="http://schemas.openxmlformats.org/officeDocument/2006/relationships/image" Target="../media/image23.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105.13502.pdf" TargetMode="External"/><Relationship Id="rId7" Type="http://schemas.openxmlformats.org/officeDocument/2006/relationships/image" Target="../media/image29.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AC8C-BAFF-4F9D-BE65-C5AF933B28AF}"/>
              </a:ext>
            </a:extLst>
          </p:cNvPr>
          <p:cNvSpPr>
            <a:spLocks noGrp="1"/>
          </p:cNvSpPr>
          <p:nvPr>
            <p:ph type="ctrTitle"/>
          </p:nvPr>
        </p:nvSpPr>
        <p:spPr>
          <a:xfrm>
            <a:off x="874913" y="2520000"/>
            <a:ext cx="6897487" cy="1526400"/>
          </a:xfrm>
        </p:spPr>
        <p:txBody>
          <a:bodyPr/>
          <a:lstStyle/>
          <a:p>
            <a:r>
              <a:rPr lang="en-US" dirty="0"/>
              <a:t>Equipment identification through image recognition</a:t>
            </a:r>
          </a:p>
        </p:txBody>
      </p:sp>
      <p:sp>
        <p:nvSpPr>
          <p:cNvPr id="3" name="Subtitle 2">
            <a:extLst>
              <a:ext uri="{FF2B5EF4-FFF2-40B4-BE49-F238E27FC236}">
                <a16:creationId xmlns:a16="http://schemas.microsoft.com/office/drawing/2014/main" id="{47515E68-40B6-48CF-AD5F-AAC03B87BE1C}"/>
              </a:ext>
            </a:extLst>
          </p:cNvPr>
          <p:cNvSpPr>
            <a:spLocks noGrp="1"/>
          </p:cNvSpPr>
          <p:nvPr>
            <p:ph type="subTitle" idx="1"/>
          </p:nvPr>
        </p:nvSpPr>
        <p:spPr/>
        <p:txBody>
          <a:bodyPr/>
          <a:lstStyle/>
          <a:p>
            <a:r>
              <a:rPr lang="en-US" dirty="0"/>
              <a:t>Darkhan’s Master thesis </a:t>
            </a:r>
          </a:p>
          <a:p>
            <a:r>
              <a:rPr lang="en-US" dirty="0"/>
              <a:t>Biweekly report</a:t>
            </a:r>
          </a:p>
          <a:p>
            <a:r>
              <a:rPr lang="en-US" dirty="0"/>
              <a:t>Literature review</a:t>
            </a:r>
          </a:p>
        </p:txBody>
      </p:sp>
      <p:sp>
        <p:nvSpPr>
          <p:cNvPr id="4" name="Date Placeholder 3">
            <a:extLst>
              <a:ext uri="{FF2B5EF4-FFF2-40B4-BE49-F238E27FC236}">
                <a16:creationId xmlns:a16="http://schemas.microsoft.com/office/drawing/2014/main" id="{93E032B3-F638-4790-AF8A-8710319A13B3}"/>
              </a:ext>
            </a:extLst>
          </p:cNvPr>
          <p:cNvSpPr>
            <a:spLocks noGrp="1"/>
          </p:cNvSpPr>
          <p:nvPr>
            <p:ph type="dt" sz="half" idx="10"/>
          </p:nvPr>
        </p:nvSpPr>
        <p:spPr/>
        <p:txBody>
          <a:bodyPr/>
          <a:lstStyle/>
          <a:p>
            <a:fld id="{10C43C1A-5B98-41D2-94E6-183E570E6493}" type="datetime4">
              <a:rPr lang="en-US" smtClean="0"/>
              <a:t>May 4, 2022</a:t>
            </a:fld>
            <a:endParaRPr lang="en-US" dirty="0"/>
          </a:p>
        </p:txBody>
      </p:sp>
      <p:sp>
        <p:nvSpPr>
          <p:cNvPr id="5" name="Footer Placeholder 4">
            <a:extLst>
              <a:ext uri="{FF2B5EF4-FFF2-40B4-BE49-F238E27FC236}">
                <a16:creationId xmlns:a16="http://schemas.microsoft.com/office/drawing/2014/main" id="{97FA7637-D16E-4A3F-979C-8FB2EF01E634}"/>
              </a:ext>
            </a:extLst>
          </p:cNvPr>
          <p:cNvSpPr>
            <a:spLocks noGrp="1"/>
          </p:cNvSpPr>
          <p:nvPr>
            <p:ph type="ftr" sz="quarter" idx="11"/>
          </p:nvPr>
        </p:nvSpPr>
        <p:spPr/>
        <p:txBody>
          <a:bodyPr/>
          <a:lstStyle/>
          <a:p>
            <a:r>
              <a:rPr lang="en-US"/>
              <a:t>UNRESTRICTED</a:t>
            </a:r>
            <a:endParaRPr lang="en-US" dirty="0"/>
          </a:p>
        </p:txBody>
      </p:sp>
      <p:sp>
        <p:nvSpPr>
          <p:cNvPr id="6" name="Slide Number Placeholder 5">
            <a:extLst>
              <a:ext uri="{FF2B5EF4-FFF2-40B4-BE49-F238E27FC236}">
                <a16:creationId xmlns:a16="http://schemas.microsoft.com/office/drawing/2014/main" id="{7B44D27B-9558-4E51-8EEB-85D93B93B0EF}"/>
              </a:ext>
            </a:extLst>
          </p:cNvPr>
          <p:cNvSpPr>
            <a:spLocks noGrp="1"/>
          </p:cNvSpPr>
          <p:nvPr>
            <p:ph type="sldNum" sz="quarter" idx="12"/>
          </p:nvPr>
        </p:nvSpPr>
        <p:spPr/>
        <p:txBody>
          <a:bodyPr/>
          <a:lstStyle/>
          <a:p>
            <a:fld id="{66DE0A1B-740E-42D4-B16F-ED5AF3A0B271}" type="slidenum">
              <a:rPr lang="en-US" smtClean="0"/>
              <a:t>1</a:t>
            </a:fld>
            <a:endParaRPr lang="en-US" dirty="0"/>
          </a:p>
        </p:txBody>
      </p:sp>
    </p:spTree>
    <p:extLst>
      <p:ext uri="{BB962C8B-B14F-4D97-AF65-F5344CB8AC3E}">
        <p14:creationId xmlns:p14="http://schemas.microsoft.com/office/powerpoint/2010/main" val="154249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r>
              <a:rPr lang="en-US" dirty="0"/>
              <a:t>Generalizing to other detection frameworks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May 4,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10</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graphicFrame>
        <p:nvGraphicFramePr>
          <p:cNvPr id="12" name="Content Placeholder 36">
            <a:extLst>
              <a:ext uri="{FF2B5EF4-FFF2-40B4-BE49-F238E27FC236}">
                <a16:creationId xmlns:a16="http://schemas.microsoft.com/office/drawing/2014/main" id="{DAFEB5E2-0B05-434A-AE85-2D2FABD3AC84}"/>
              </a:ext>
            </a:extLst>
          </p:cNvPr>
          <p:cNvGraphicFramePr>
            <a:graphicFrameLocks/>
          </p:cNvGraphicFramePr>
          <p:nvPr>
            <p:extLst>
              <p:ext uri="{D42A27DB-BD31-4B8C-83A1-F6EECF244321}">
                <p14:modId xmlns:p14="http://schemas.microsoft.com/office/powerpoint/2010/main" val="1785760133"/>
              </p:ext>
            </p:extLst>
          </p:nvPr>
        </p:nvGraphicFramePr>
        <p:xfrm>
          <a:off x="729631" y="1963790"/>
          <a:ext cx="9450106" cy="32882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a:extLst>
              <a:ext uri="{FF2B5EF4-FFF2-40B4-BE49-F238E27FC236}">
                <a16:creationId xmlns:a16="http://schemas.microsoft.com/office/drawing/2014/main" id="{DE7115A8-24E0-4D6C-9B8F-AF264DCBCEB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62825" y="1066800"/>
            <a:ext cx="4429175" cy="2631192"/>
          </a:xfrm>
          <a:prstGeom prst="rect">
            <a:avLst/>
          </a:prstGeom>
          <a:ln>
            <a:noFill/>
          </a:ln>
          <a:effectLst>
            <a:outerShdw blurRad="190500" algn="tl" rotWithShape="0">
              <a:srgbClr val="000000">
                <a:alpha val="70000"/>
              </a:srgbClr>
            </a:outerShdw>
          </a:effectLst>
        </p:spPr>
      </p:pic>
      <p:sp>
        <p:nvSpPr>
          <p:cNvPr id="20" name="Content Placeholder 4">
            <a:extLst>
              <a:ext uri="{FF2B5EF4-FFF2-40B4-BE49-F238E27FC236}">
                <a16:creationId xmlns:a16="http://schemas.microsoft.com/office/drawing/2014/main" id="{71813E4D-E246-415B-8C2B-C5F507C07C66}"/>
              </a:ext>
            </a:extLst>
          </p:cNvPr>
          <p:cNvSpPr>
            <a:spLocks noGrp="1"/>
          </p:cNvSpPr>
          <p:nvPr>
            <p:ph idx="1"/>
          </p:nvPr>
        </p:nvSpPr>
        <p:spPr>
          <a:xfrm>
            <a:off x="5606431" y="5295370"/>
            <a:ext cx="1447147" cy="820552"/>
          </a:xfrm>
        </p:spPr>
        <p:txBody>
          <a:bodyPr/>
          <a:lstStyle/>
          <a:p>
            <a:pPr marL="0" indent="0">
              <a:buNone/>
            </a:pPr>
            <a:r>
              <a:rPr lang="en-US" sz="600" dirty="0"/>
              <a:t>YOLO: </a:t>
            </a:r>
          </a:p>
          <a:p>
            <a:pPr marL="0" indent="0">
              <a:buNone/>
            </a:pPr>
            <a:r>
              <a:rPr lang="en-US" sz="600" dirty="0">
                <a:hlinkClick r:id="rId10"/>
              </a:rPr>
              <a:t>Domain Adaptive YOLO for One-Stage Cross-Domain Detection</a:t>
            </a:r>
            <a:r>
              <a:rPr lang="en-US" sz="600" dirty="0"/>
              <a:t>, 2021</a:t>
            </a:r>
          </a:p>
          <a:p>
            <a:pPr marL="0" indent="0">
              <a:buNone/>
            </a:pPr>
            <a:r>
              <a:rPr lang="en-US" sz="600" dirty="0">
                <a:hlinkClick r:id="rId11"/>
              </a:rPr>
              <a:t>Multiscale domain adaptive yolo for cross-domain object detection</a:t>
            </a:r>
            <a:r>
              <a:rPr lang="en-US" sz="600" dirty="0"/>
              <a:t>, 2022</a:t>
            </a:r>
          </a:p>
        </p:txBody>
      </p:sp>
      <p:sp>
        <p:nvSpPr>
          <p:cNvPr id="22" name="TextBox 21">
            <a:extLst>
              <a:ext uri="{FF2B5EF4-FFF2-40B4-BE49-F238E27FC236}">
                <a16:creationId xmlns:a16="http://schemas.microsoft.com/office/drawing/2014/main" id="{0A7FABA8-9A86-4882-B231-B52BA16716A3}"/>
              </a:ext>
            </a:extLst>
          </p:cNvPr>
          <p:cNvSpPr txBox="1"/>
          <p:nvPr/>
        </p:nvSpPr>
        <p:spPr>
          <a:xfrm>
            <a:off x="7210434" y="5255260"/>
            <a:ext cx="2971800" cy="276999"/>
          </a:xfrm>
          <a:prstGeom prst="rect">
            <a:avLst/>
          </a:prstGeom>
          <a:noFill/>
        </p:spPr>
        <p:txBody>
          <a:bodyPr wrap="square">
            <a:spAutoFit/>
          </a:bodyPr>
          <a:lstStyle/>
          <a:p>
            <a:r>
              <a:rPr lang="en-US" sz="600" dirty="0"/>
              <a:t>FCOS: </a:t>
            </a:r>
            <a:r>
              <a:rPr lang="en-US" sz="600" dirty="0">
                <a:hlinkClick r:id="rId12"/>
              </a:rPr>
              <a:t>Attention-based Domain Adaptation for Single Stage Detectors</a:t>
            </a:r>
            <a:r>
              <a:rPr lang="en-US" sz="600" dirty="0"/>
              <a:t>, 2021</a:t>
            </a:r>
          </a:p>
          <a:p>
            <a:r>
              <a:rPr lang="en-US" sz="600" dirty="0"/>
              <a:t>DETR: </a:t>
            </a:r>
            <a:r>
              <a:rPr lang="en-US" sz="600" dirty="0">
                <a:hlinkClick r:id="rId13"/>
              </a:rPr>
              <a:t>DA-DETR: Domain Adaptive Detection Transformer by Hybrid Attention</a:t>
            </a:r>
            <a:endParaRPr lang="en-US" sz="600" dirty="0"/>
          </a:p>
        </p:txBody>
      </p:sp>
      <p:pic>
        <p:nvPicPr>
          <p:cNvPr id="23" name="Content Placeholder 9" descr="Lightbulb and gear with solid fill">
            <a:extLst>
              <a:ext uri="{FF2B5EF4-FFF2-40B4-BE49-F238E27FC236}">
                <a16:creationId xmlns:a16="http://schemas.microsoft.com/office/drawing/2014/main" id="{5718955D-BBC2-4CE4-A9AE-8B61DAE597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36296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1C86-5C52-42F4-AB16-D962012CCD88}"/>
              </a:ext>
            </a:extLst>
          </p:cNvPr>
          <p:cNvSpPr>
            <a:spLocks noGrp="1"/>
          </p:cNvSpPr>
          <p:nvPr>
            <p:ph type="title"/>
          </p:nvPr>
        </p:nvSpPr>
        <p:spPr/>
        <p:txBody>
          <a:bodyPr/>
          <a:lstStyle/>
          <a:p>
            <a:r>
              <a:rPr lang="en-US" dirty="0"/>
              <a:t>Research directions proposed by the survey</a:t>
            </a:r>
          </a:p>
        </p:txBody>
      </p:sp>
      <p:sp>
        <p:nvSpPr>
          <p:cNvPr id="3" name="Subtitle 2">
            <a:extLst>
              <a:ext uri="{FF2B5EF4-FFF2-40B4-BE49-F238E27FC236}">
                <a16:creationId xmlns:a16="http://schemas.microsoft.com/office/drawing/2014/main" id="{4B649401-763C-417A-8074-3CB47548A654}"/>
              </a:ext>
            </a:extLst>
          </p:cNvPr>
          <p:cNvSpPr>
            <a:spLocks noGrp="1"/>
          </p:cNvSpPr>
          <p:nvPr>
            <p:ph type="subTitle" idx="27"/>
          </p:nvPr>
        </p:nvSpPr>
        <p:spPr/>
        <p:txBody>
          <a:bodyPr/>
          <a:lstStyle/>
          <a:p>
            <a:r>
              <a:rPr lang="en-US" dirty="0"/>
              <a:t>Domain adaptation in image classifiers</a:t>
            </a:r>
          </a:p>
        </p:txBody>
      </p:sp>
      <p:sp>
        <p:nvSpPr>
          <p:cNvPr id="4" name="Content Placeholder 3">
            <a:extLst>
              <a:ext uri="{FF2B5EF4-FFF2-40B4-BE49-F238E27FC236}">
                <a16:creationId xmlns:a16="http://schemas.microsoft.com/office/drawing/2014/main" id="{A46A543D-64E7-4C5E-8C3C-D1698A85E803}"/>
              </a:ext>
            </a:extLst>
          </p:cNvPr>
          <p:cNvSpPr>
            <a:spLocks noGrp="1"/>
          </p:cNvSpPr>
          <p:nvPr>
            <p:ph idx="1"/>
          </p:nvPr>
        </p:nvSpPr>
        <p:spPr>
          <a:xfrm>
            <a:off x="875320" y="1727999"/>
            <a:ext cx="10441359" cy="4823999"/>
          </a:xfrm>
        </p:spPr>
        <p:txBody>
          <a:bodyPr/>
          <a:lstStyle/>
          <a:p>
            <a:r>
              <a:rPr lang="en-US" sz="1800" dirty="0"/>
              <a:t>DA in classification problems: </a:t>
            </a:r>
          </a:p>
          <a:p>
            <a:pPr lvl="1"/>
            <a:r>
              <a:rPr lang="en-US" sz="1800" dirty="0" err="1">
                <a:hlinkClick r:id="rId3"/>
              </a:rPr>
              <a:t>CDTrans</a:t>
            </a:r>
            <a:r>
              <a:rPr lang="en-US" sz="1800" dirty="0">
                <a:hlinkClick r:id="rId3"/>
              </a:rPr>
              <a:t>: Cross-domain Transformer for Unsupervised Domain Adaptation</a:t>
            </a:r>
            <a:r>
              <a:rPr lang="en-US" sz="1800" dirty="0"/>
              <a:t>, 2022</a:t>
            </a:r>
          </a:p>
          <a:p>
            <a:pPr lvl="1"/>
            <a:r>
              <a:rPr lang="en-US" sz="1800" dirty="0">
                <a:hlinkClick r:id="rId4"/>
              </a:rPr>
              <a:t>Implicit Class-Conditioned Domain Alignment for Unsupervised Domain Adaptation</a:t>
            </a:r>
            <a:r>
              <a:rPr lang="en-US" sz="1800" dirty="0"/>
              <a:t>, 2020</a:t>
            </a:r>
          </a:p>
          <a:p>
            <a:pPr lvl="1"/>
            <a:r>
              <a:rPr lang="en-US" sz="1800" dirty="0" err="1">
                <a:hlinkClick r:id="rId5"/>
              </a:rPr>
              <a:t>FixBi</a:t>
            </a:r>
            <a:r>
              <a:rPr lang="en-US" sz="1800" dirty="0">
                <a:hlinkClick r:id="rId5"/>
              </a:rPr>
              <a:t>: Bridging Domain Spaces for Unsupervised Domain Adaptation</a:t>
            </a:r>
            <a:r>
              <a:rPr lang="en-US" sz="1800" dirty="0"/>
              <a:t>, 2021</a:t>
            </a:r>
          </a:p>
          <a:p>
            <a:pPr lvl="1"/>
            <a:r>
              <a:rPr lang="en-US" sz="1800" dirty="0">
                <a:hlinkClick r:id="rId6"/>
              </a:rPr>
              <a:t>On Evolving Attention Towards Domain Adaptation</a:t>
            </a:r>
            <a:r>
              <a:rPr lang="en-US" sz="1800" dirty="0"/>
              <a:t>, 2021</a:t>
            </a:r>
          </a:p>
          <a:p>
            <a:r>
              <a:rPr lang="en-US" sz="1800" dirty="0"/>
              <a:t>Domain generalization: </a:t>
            </a:r>
          </a:p>
          <a:p>
            <a:pPr lvl="1"/>
            <a:r>
              <a:rPr lang="en-US" sz="1800" dirty="0">
                <a:hlinkClick r:id="rId7"/>
              </a:rPr>
              <a:t>Domain Generalization by Mutual-Information Regularization with Pre-trained Models</a:t>
            </a:r>
            <a:r>
              <a:rPr lang="en-US" sz="1800" dirty="0"/>
              <a:t>, 2022</a:t>
            </a:r>
          </a:p>
          <a:p>
            <a:endParaRPr lang="en-US" sz="1800" dirty="0"/>
          </a:p>
        </p:txBody>
      </p:sp>
      <p:sp>
        <p:nvSpPr>
          <p:cNvPr id="5" name="Date Placeholder 4">
            <a:extLst>
              <a:ext uri="{FF2B5EF4-FFF2-40B4-BE49-F238E27FC236}">
                <a16:creationId xmlns:a16="http://schemas.microsoft.com/office/drawing/2014/main" id="{8E15BB47-A99B-42E4-BAE2-6835DB80AD0C}"/>
              </a:ext>
            </a:extLst>
          </p:cNvPr>
          <p:cNvSpPr>
            <a:spLocks noGrp="1"/>
          </p:cNvSpPr>
          <p:nvPr>
            <p:ph type="dt" sz="half" idx="24"/>
          </p:nvPr>
        </p:nvSpPr>
        <p:spPr/>
        <p:txBody>
          <a:bodyPr/>
          <a:lstStyle/>
          <a:p>
            <a:fld id="{1B532606-6CA5-4FA3-8F0C-E92CD1E05F0F}" type="datetime4">
              <a:rPr lang="en-US" smtClean="0"/>
              <a:t>May 4, 2022</a:t>
            </a:fld>
            <a:endParaRPr lang="en-GB" dirty="0"/>
          </a:p>
        </p:txBody>
      </p:sp>
      <p:sp>
        <p:nvSpPr>
          <p:cNvPr id="6" name="Footer Placeholder 5">
            <a:extLst>
              <a:ext uri="{FF2B5EF4-FFF2-40B4-BE49-F238E27FC236}">
                <a16:creationId xmlns:a16="http://schemas.microsoft.com/office/drawing/2014/main" id="{3573D870-6D68-4921-8E02-994415CAFBA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BEF7E35-75E3-4115-9061-18EDFF7EAAE5}"/>
              </a:ext>
            </a:extLst>
          </p:cNvPr>
          <p:cNvSpPr>
            <a:spLocks noGrp="1"/>
          </p:cNvSpPr>
          <p:nvPr>
            <p:ph type="sldNum" sz="quarter" idx="26"/>
          </p:nvPr>
        </p:nvSpPr>
        <p:spPr/>
        <p:txBody>
          <a:bodyPr/>
          <a:lstStyle/>
          <a:p>
            <a:fld id="{66DE0A1B-740E-42D4-B16F-ED5AF3A0B271}" type="slidenum">
              <a:rPr lang="en-GB" smtClean="0"/>
              <a:t>11</a:t>
            </a:fld>
            <a:endParaRPr lang="en-GB"/>
          </a:p>
        </p:txBody>
      </p:sp>
      <p:sp>
        <p:nvSpPr>
          <p:cNvPr id="15" name="Text Placeholder 14">
            <a:extLst>
              <a:ext uri="{FF2B5EF4-FFF2-40B4-BE49-F238E27FC236}">
                <a16:creationId xmlns:a16="http://schemas.microsoft.com/office/drawing/2014/main" id="{346C11D4-4FEE-46D2-AD37-45F497DD2CB7}"/>
              </a:ext>
            </a:extLst>
          </p:cNvPr>
          <p:cNvSpPr>
            <a:spLocks noGrp="1"/>
          </p:cNvSpPr>
          <p:nvPr>
            <p:ph type="body" sz="quarter" idx="23"/>
          </p:nvPr>
        </p:nvSpPr>
        <p:spPr/>
        <p:txBody>
          <a:bodyPr/>
          <a:lstStyle/>
          <a:p>
            <a:endParaRPr lang="en-US"/>
          </a:p>
        </p:txBody>
      </p:sp>
      <p:pic>
        <p:nvPicPr>
          <p:cNvPr id="9" name="Content Placeholder 9" descr="Lightbulb and gear with solid fill">
            <a:extLst>
              <a:ext uri="{FF2B5EF4-FFF2-40B4-BE49-F238E27FC236}">
                <a16:creationId xmlns:a16="http://schemas.microsoft.com/office/drawing/2014/main" id="{7D2C7DF5-AA80-4CA2-97D3-5455856D7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53000" y="758"/>
            <a:ext cx="939000" cy="939000"/>
          </a:xfrm>
          <a:prstGeom prst="rect">
            <a:avLst/>
          </a:prstGeom>
        </p:spPr>
      </p:pic>
      <p:sp>
        <p:nvSpPr>
          <p:cNvPr id="11" name="TextBox 10">
            <a:extLst>
              <a:ext uri="{FF2B5EF4-FFF2-40B4-BE49-F238E27FC236}">
                <a16:creationId xmlns:a16="http://schemas.microsoft.com/office/drawing/2014/main" id="{D0B6C8AF-7FAC-462B-ABE7-2243EDF4E23D}"/>
              </a:ext>
            </a:extLst>
          </p:cNvPr>
          <p:cNvSpPr txBox="1"/>
          <p:nvPr/>
        </p:nvSpPr>
        <p:spPr>
          <a:xfrm>
            <a:off x="3426651" y="5039323"/>
            <a:ext cx="1752600" cy="533400"/>
          </a:xfrm>
          <a:prstGeom prst="rect">
            <a:avLst/>
          </a:prstGeom>
          <a:noFill/>
        </p:spPr>
        <p:txBody>
          <a:bodyPr wrap="square" lIns="0" tIns="0" rIns="0" bIns="0" rtlCol="0">
            <a:noAutofit/>
          </a:bodyPr>
          <a:lstStyle/>
          <a:p>
            <a:pPr algn="l">
              <a:lnSpc>
                <a:spcPct val="110000"/>
              </a:lnSpc>
              <a:spcAft>
                <a:spcPts val="400"/>
              </a:spcAft>
            </a:pPr>
            <a:r>
              <a:rPr lang="en-US" dirty="0"/>
              <a:t>Motivation: </a:t>
            </a:r>
          </a:p>
        </p:txBody>
      </p:sp>
      <p:grpSp>
        <p:nvGrpSpPr>
          <p:cNvPr id="13" name="Group 12">
            <a:extLst>
              <a:ext uri="{FF2B5EF4-FFF2-40B4-BE49-F238E27FC236}">
                <a16:creationId xmlns:a16="http://schemas.microsoft.com/office/drawing/2014/main" id="{7BB218C1-AFFF-4B03-B373-C0DB74E38020}"/>
              </a:ext>
            </a:extLst>
          </p:cNvPr>
          <p:cNvGrpSpPr/>
          <p:nvPr/>
        </p:nvGrpSpPr>
        <p:grpSpPr>
          <a:xfrm>
            <a:off x="5029200" y="4219047"/>
            <a:ext cx="4613598" cy="1884753"/>
            <a:chOff x="5029200" y="4219047"/>
            <a:chExt cx="4613598" cy="1884753"/>
          </a:xfrm>
        </p:grpSpPr>
        <p:pic>
          <p:nvPicPr>
            <p:cNvPr id="10" name="Picture 9">
              <a:extLst>
                <a:ext uri="{FF2B5EF4-FFF2-40B4-BE49-F238E27FC236}">
                  <a16:creationId xmlns:a16="http://schemas.microsoft.com/office/drawing/2014/main" id="{3AB9F997-770F-465A-AF87-70CA96CBBA8D}"/>
                </a:ext>
              </a:extLst>
            </p:cNvPr>
            <p:cNvPicPr>
              <a:picLocks noChangeAspect="1"/>
            </p:cNvPicPr>
            <p:nvPr/>
          </p:nvPicPr>
          <p:blipFill>
            <a:blip r:embed="rId10"/>
            <a:stretch>
              <a:fillRect/>
            </a:stretch>
          </p:blipFill>
          <p:spPr>
            <a:xfrm>
              <a:off x="5029200" y="4219047"/>
              <a:ext cx="4613598" cy="1884753"/>
            </a:xfrm>
            <a:prstGeom prst="rect">
              <a:avLst/>
            </a:prstGeom>
          </p:spPr>
        </p:pic>
        <p:sp>
          <p:nvSpPr>
            <p:cNvPr id="12" name="Oval 11">
              <a:extLst>
                <a:ext uri="{FF2B5EF4-FFF2-40B4-BE49-F238E27FC236}">
                  <a16:creationId xmlns:a16="http://schemas.microsoft.com/office/drawing/2014/main" id="{8D51C9BB-9F78-4C0A-9205-C3F22F917AB7}"/>
                </a:ext>
              </a:extLst>
            </p:cNvPr>
            <p:cNvSpPr/>
            <p:nvPr/>
          </p:nvSpPr>
          <p:spPr>
            <a:xfrm>
              <a:off x="8153400" y="4724998"/>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Tree>
    <p:extLst>
      <p:ext uri="{BB962C8B-B14F-4D97-AF65-F5344CB8AC3E}">
        <p14:creationId xmlns:p14="http://schemas.microsoft.com/office/powerpoint/2010/main" val="26362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May 4,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12</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
        <p:nvSpPr>
          <p:cNvPr id="22" name="TextBox 21">
            <a:extLst>
              <a:ext uri="{FF2B5EF4-FFF2-40B4-BE49-F238E27FC236}">
                <a16:creationId xmlns:a16="http://schemas.microsoft.com/office/drawing/2014/main" id="{E7F65CFB-FA6A-48EA-BF23-2DB39D273649}"/>
              </a:ext>
            </a:extLst>
          </p:cNvPr>
          <p:cNvSpPr txBox="1"/>
          <p:nvPr/>
        </p:nvSpPr>
        <p:spPr>
          <a:xfrm>
            <a:off x="875320" y="1371600"/>
            <a:ext cx="10935680" cy="4665853"/>
          </a:xfrm>
          <a:prstGeom prst="rect">
            <a:avLst/>
          </a:prstGeom>
          <a:noFill/>
        </p:spPr>
        <p:txBody>
          <a:bodyPr wrap="none" lIns="0" tIns="0" rIns="0" bIns="0" rtlCol="0">
            <a:noAutofit/>
          </a:bodyPr>
          <a:lstStyle/>
          <a:p>
            <a:pPr marL="285750" indent="-285750">
              <a:lnSpc>
                <a:spcPct val="110000"/>
              </a:lnSpc>
              <a:spcAft>
                <a:spcPts val="400"/>
              </a:spcAft>
              <a:buFont typeface="Arial" panose="020B0604020202020204" pitchFamily="34" charset="0"/>
              <a:buChar char="•"/>
            </a:pPr>
            <a:r>
              <a:rPr lang="en-US" b="1" dirty="0"/>
              <a:t>Weak/semi-supervised domain adaptation(Not relevant to our case study)	</a:t>
            </a:r>
          </a:p>
          <a:p>
            <a:pPr marL="742950" lvl="1" indent="-285750">
              <a:lnSpc>
                <a:spcPct val="110000"/>
              </a:lnSpc>
              <a:spcAft>
                <a:spcPts val="400"/>
              </a:spcAft>
              <a:buFont typeface="Arial" panose="020B0604020202020204" pitchFamily="34" charset="0"/>
              <a:buChar char="•"/>
            </a:pPr>
            <a:r>
              <a:rPr lang="en-US" dirty="0"/>
              <a:t>Leverage from annotations for a smaller subset of images in a target dataset</a:t>
            </a:r>
          </a:p>
          <a:p>
            <a:pPr marL="285750" indent="-285750">
              <a:lnSpc>
                <a:spcPct val="110000"/>
              </a:lnSpc>
              <a:spcAft>
                <a:spcPts val="400"/>
              </a:spcAft>
              <a:buFont typeface="Arial" panose="020B0604020202020204" pitchFamily="34" charset="0"/>
              <a:buChar char="•"/>
            </a:pPr>
            <a:r>
              <a:rPr lang="en-US" b="1" dirty="0"/>
              <a:t>Imbalanced classes (Not relevant to our case study) 	</a:t>
            </a:r>
          </a:p>
          <a:p>
            <a:pPr marL="742950" lvl="1" indent="-285750">
              <a:lnSpc>
                <a:spcPct val="110000"/>
              </a:lnSpc>
              <a:spcAft>
                <a:spcPts val="400"/>
              </a:spcAft>
              <a:buFont typeface="Arial" panose="020B0604020202020204" pitchFamily="34" charset="0"/>
              <a:buChar char="•"/>
            </a:pPr>
            <a:r>
              <a:rPr lang="en-US" dirty="0"/>
              <a:t>To develop methods that estimate the class distribution in the target dataset and reevaluate the weights</a:t>
            </a:r>
          </a:p>
          <a:p>
            <a:pPr marL="285750" indent="-285750">
              <a:lnSpc>
                <a:spcPct val="110000"/>
              </a:lnSpc>
              <a:spcAft>
                <a:spcPts val="400"/>
              </a:spcAft>
              <a:buFont typeface="Arial" panose="020B0604020202020204" pitchFamily="34" charset="0"/>
              <a:buChar char="•"/>
            </a:pPr>
            <a:r>
              <a:rPr lang="en-US" b="1" dirty="0"/>
              <a:t>Partial domain adaptation (Not relevant to our case study) 	</a:t>
            </a:r>
          </a:p>
          <a:p>
            <a:pPr marL="742950" lvl="1" indent="-285750">
              <a:lnSpc>
                <a:spcPct val="110000"/>
              </a:lnSpc>
              <a:spcAft>
                <a:spcPts val="400"/>
              </a:spcAft>
              <a:buFont typeface="Arial" panose="020B0604020202020204" pitchFamily="34" charset="0"/>
              <a:buChar char="•"/>
            </a:pPr>
            <a:r>
              <a:rPr lang="en-US" dirty="0"/>
              <a:t>Target dataset has fewer classes than the ones in the source dataset</a:t>
            </a:r>
          </a:p>
          <a:p>
            <a:pPr marL="285750" indent="-285750">
              <a:lnSpc>
                <a:spcPct val="110000"/>
              </a:lnSpc>
              <a:spcAft>
                <a:spcPts val="400"/>
              </a:spcAft>
              <a:buFont typeface="Arial" panose="020B0604020202020204" pitchFamily="34" charset="0"/>
              <a:buChar char="•"/>
            </a:pPr>
            <a:r>
              <a:rPr lang="en-US" b="1" dirty="0"/>
              <a:t>Open-set domain adaptation (Not relevant to our case study) 	</a:t>
            </a:r>
          </a:p>
          <a:p>
            <a:pPr marL="742950" lvl="1" indent="-285750">
              <a:lnSpc>
                <a:spcPct val="110000"/>
              </a:lnSpc>
              <a:spcAft>
                <a:spcPts val="400"/>
              </a:spcAft>
              <a:buFont typeface="Arial" panose="020B0604020202020204" pitchFamily="34" charset="0"/>
              <a:buChar char="•"/>
            </a:pPr>
            <a:r>
              <a:rPr lang="en-US" dirty="0"/>
              <a:t>Target domain contains unknown classes that are not observed in the source domain</a:t>
            </a:r>
          </a:p>
          <a:p>
            <a:pPr marL="285750" indent="-285750">
              <a:lnSpc>
                <a:spcPct val="110000"/>
              </a:lnSpc>
              <a:spcAft>
                <a:spcPts val="400"/>
              </a:spcAft>
              <a:buFont typeface="Arial" panose="020B0604020202020204" pitchFamily="34" charset="0"/>
              <a:buChar char="•"/>
            </a:pPr>
            <a:r>
              <a:rPr lang="en-US" b="1" dirty="0"/>
              <a:t>Source-free domain adaptation (Not relevant to our case study) 	</a:t>
            </a:r>
          </a:p>
          <a:p>
            <a:pPr marL="742950" lvl="1" indent="-285750">
              <a:lnSpc>
                <a:spcPct val="110000"/>
              </a:lnSpc>
              <a:spcAft>
                <a:spcPts val="400"/>
              </a:spcAft>
              <a:buFont typeface="Arial" panose="020B0604020202020204" pitchFamily="34" charset="0"/>
              <a:buChar char="•"/>
            </a:pPr>
            <a:r>
              <a:rPr lang="en-US" dirty="0"/>
              <a:t>Source dataset is not available, but the model is</a:t>
            </a:r>
          </a:p>
          <a:p>
            <a:pPr marL="285750" indent="-285750">
              <a:lnSpc>
                <a:spcPct val="110000"/>
              </a:lnSpc>
              <a:spcAft>
                <a:spcPts val="400"/>
              </a:spcAft>
              <a:buFont typeface="Arial" panose="020B0604020202020204" pitchFamily="34" charset="0"/>
              <a:buChar char="•"/>
            </a:pPr>
            <a:r>
              <a:rPr lang="en-US" b="1" dirty="0"/>
              <a:t>Multi-source domain adaptation (Not relevant to our case study)</a:t>
            </a:r>
          </a:p>
          <a:p>
            <a:pPr marL="285750" indent="-285750">
              <a:lnSpc>
                <a:spcPct val="110000"/>
              </a:lnSpc>
              <a:spcAft>
                <a:spcPts val="400"/>
              </a:spcAft>
              <a:buFont typeface="Arial" panose="020B0604020202020204" pitchFamily="34" charset="0"/>
              <a:buChar char="•"/>
            </a:pPr>
            <a:r>
              <a:rPr lang="en-US" b="1" dirty="0"/>
              <a:t>Continuous and test time adaptation</a:t>
            </a:r>
          </a:p>
          <a:p>
            <a:pPr marL="742950" lvl="1" indent="-285750">
              <a:lnSpc>
                <a:spcPct val="110000"/>
              </a:lnSpc>
              <a:spcAft>
                <a:spcPts val="400"/>
              </a:spcAft>
              <a:buFont typeface="Arial" panose="020B0604020202020204" pitchFamily="34" charset="0"/>
              <a:buChar char="•"/>
            </a:pPr>
            <a:r>
              <a:rPr lang="en-US" dirty="0"/>
              <a:t>Gradually changing lighting/weather conditions</a:t>
            </a:r>
            <a:endParaRPr lang="en-US" b="1" dirty="0"/>
          </a:p>
          <a:p>
            <a:pPr marL="742950" lvl="1" indent="-285750">
              <a:lnSpc>
                <a:spcPct val="110000"/>
              </a:lnSpc>
              <a:spcAft>
                <a:spcPts val="400"/>
              </a:spcAft>
              <a:buFont typeface="Arial" panose="020B0604020202020204" pitchFamily="34" charset="0"/>
              <a:buChar char="•"/>
            </a:pPr>
            <a:endParaRPr lang="en-US" dirty="0"/>
          </a:p>
          <a:p>
            <a:pPr algn="l">
              <a:lnSpc>
                <a:spcPct val="110000"/>
              </a:lnSpc>
              <a:spcAft>
                <a:spcPts val="400"/>
              </a:spcAft>
            </a:pPr>
            <a:endParaRPr lang="en-US" dirty="0"/>
          </a:p>
        </p:txBody>
      </p:sp>
      <p:pic>
        <p:nvPicPr>
          <p:cNvPr id="12" name="Content Placeholder 9" descr="Lightbulb and gear with solid fill">
            <a:extLst>
              <a:ext uri="{FF2B5EF4-FFF2-40B4-BE49-F238E27FC236}">
                <a16:creationId xmlns:a16="http://schemas.microsoft.com/office/drawing/2014/main" id="{A0040126-95F2-48B6-966D-AB83D6D10B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6567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1C86-5C52-42F4-AB16-D962012CCD88}"/>
              </a:ext>
            </a:extLst>
          </p:cNvPr>
          <p:cNvSpPr>
            <a:spLocks noGrp="1"/>
          </p:cNvSpPr>
          <p:nvPr>
            <p:ph type="title"/>
          </p:nvPr>
        </p:nvSpPr>
        <p:spPr/>
        <p:txBody>
          <a:bodyPr/>
          <a:lstStyle/>
          <a:p>
            <a:r>
              <a:rPr lang="en-US" dirty="0"/>
              <a:t>Other promising papers to consider</a:t>
            </a:r>
          </a:p>
        </p:txBody>
      </p:sp>
      <p:sp>
        <p:nvSpPr>
          <p:cNvPr id="3" name="Subtitle 2">
            <a:extLst>
              <a:ext uri="{FF2B5EF4-FFF2-40B4-BE49-F238E27FC236}">
                <a16:creationId xmlns:a16="http://schemas.microsoft.com/office/drawing/2014/main" id="{4B649401-763C-417A-8074-3CB47548A654}"/>
              </a:ext>
            </a:extLst>
          </p:cNvPr>
          <p:cNvSpPr>
            <a:spLocks noGrp="1"/>
          </p:cNvSpPr>
          <p:nvPr>
            <p:ph type="subTitle" idx="27"/>
          </p:nvPr>
        </p:nvSpPr>
        <p:spPr/>
        <p:txBody>
          <a:bodyPr/>
          <a:lstStyle/>
          <a:p>
            <a:r>
              <a:rPr lang="en-US" dirty="0"/>
              <a:t>Domain adaptation of object detectors</a:t>
            </a:r>
          </a:p>
        </p:txBody>
      </p:sp>
      <p:sp>
        <p:nvSpPr>
          <p:cNvPr id="4" name="Content Placeholder 3">
            <a:extLst>
              <a:ext uri="{FF2B5EF4-FFF2-40B4-BE49-F238E27FC236}">
                <a16:creationId xmlns:a16="http://schemas.microsoft.com/office/drawing/2014/main" id="{A46A543D-64E7-4C5E-8C3C-D1698A85E803}"/>
              </a:ext>
            </a:extLst>
          </p:cNvPr>
          <p:cNvSpPr>
            <a:spLocks noGrp="1"/>
          </p:cNvSpPr>
          <p:nvPr>
            <p:ph idx="1"/>
          </p:nvPr>
        </p:nvSpPr>
        <p:spPr>
          <a:xfrm>
            <a:off x="875320" y="1371599"/>
            <a:ext cx="10859480" cy="5054807"/>
          </a:xfrm>
        </p:spPr>
        <p:txBody>
          <a:bodyPr/>
          <a:lstStyle/>
          <a:p>
            <a:r>
              <a:rPr lang="en-US" dirty="0"/>
              <a:t>By absolute </a:t>
            </a:r>
            <a:r>
              <a:rPr lang="en-US" dirty="0" err="1"/>
              <a:t>mAP</a:t>
            </a:r>
            <a:r>
              <a:rPr lang="en-US" dirty="0"/>
              <a:t>:</a:t>
            </a:r>
          </a:p>
          <a:p>
            <a:pPr lvl="1"/>
            <a:endParaRPr lang="en-US" dirty="0"/>
          </a:p>
          <a:p>
            <a:pPr lvl="1"/>
            <a:endParaRPr lang="en-US" dirty="0"/>
          </a:p>
          <a:p>
            <a:pPr lvl="1"/>
            <a:endParaRPr lang="en-US" dirty="0"/>
          </a:p>
          <a:p>
            <a:endParaRPr lang="en-US" dirty="0"/>
          </a:p>
          <a:p>
            <a:r>
              <a:rPr lang="en-US" dirty="0"/>
              <a:t>By ∆</a:t>
            </a:r>
            <a:r>
              <a:rPr lang="en-US" dirty="0" err="1"/>
              <a:t>mAP</a:t>
            </a:r>
            <a:r>
              <a:rPr lang="en-US" dirty="0"/>
              <a:t>:</a:t>
            </a:r>
          </a:p>
          <a:p>
            <a:endParaRPr lang="en-US" dirty="0"/>
          </a:p>
          <a:p>
            <a:endParaRPr lang="en-US" dirty="0"/>
          </a:p>
          <a:p>
            <a:pPr marL="0" indent="0">
              <a:buNone/>
            </a:pPr>
            <a:endParaRPr lang="en-US" dirty="0"/>
          </a:p>
          <a:p>
            <a:pPr marL="0" indent="0">
              <a:buNone/>
            </a:pPr>
            <a:endParaRPr lang="en-US" dirty="0"/>
          </a:p>
          <a:p>
            <a:r>
              <a:rPr lang="en-US" sz="1400" dirty="0"/>
              <a:t>Alternatives: </a:t>
            </a:r>
            <a:r>
              <a:rPr lang="en-US" sz="1400" dirty="0">
                <a:hlinkClick r:id="rId2"/>
              </a:rPr>
              <a:t>Self-Adversarial Disentangling for Specific Domain Adaptation</a:t>
            </a:r>
            <a:endParaRPr lang="en-US" dirty="0"/>
          </a:p>
        </p:txBody>
      </p:sp>
      <p:sp>
        <p:nvSpPr>
          <p:cNvPr id="5" name="Date Placeholder 4">
            <a:extLst>
              <a:ext uri="{FF2B5EF4-FFF2-40B4-BE49-F238E27FC236}">
                <a16:creationId xmlns:a16="http://schemas.microsoft.com/office/drawing/2014/main" id="{8E15BB47-A99B-42E4-BAE2-6835DB80AD0C}"/>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3573D870-6D68-4921-8E02-994415CAFBA4}"/>
              </a:ext>
            </a:extLst>
          </p:cNvPr>
          <p:cNvSpPr>
            <a:spLocks noGrp="1"/>
          </p:cNvSpPr>
          <p:nvPr>
            <p:ph type="ftr" sz="quarter" idx="25"/>
          </p:nvPr>
        </p:nvSpPr>
        <p:spPr/>
        <p:txBody>
          <a:bodyPr/>
          <a:lstStyle/>
          <a:p>
            <a:r>
              <a:rPr lang="en-GB" dirty="0"/>
              <a:t>UNRESTRICTED</a:t>
            </a:r>
          </a:p>
        </p:txBody>
      </p:sp>
      <p:sp>
        <p:nvSpPr>
          <p:cNvPr id="7" name="Slide Number Placeholder 6">
            <a:extLst>
              <a:ext uri="{FF2B5EF4-FFF2-40B4-BE49-F238E27FC236}">
                <a16:creationId xmlns:a16="http://schemas.microsoft.com/office/drawing/2014/main" id="{BBEF7E35-75E3-4115-9061-18EDFF7EAAE5}"/>
              </a:ext>
            </a:extLst>
          </p:cNvPr>
          <p:cNvSpPr>
            <a:spLocks noGrp="1"/>
          </p:cNvSpPr>
          <p:nvPr>
            <p:ph type="sldNum" sz="quarter" idx="26"/>
          </p:nvPr>
        </p:nvSpPr>
        <p:spPr/>
        <p:txBody>
          <a:bodyPr/>
          <a:lstStyle/>
          <a:p>
            <a:fld id="{66DE0A1B-740E-42D4-B16F-ED5AF3A0B271}" type="slidenum">
              <a:rPr lang="en-GB" smtClean="0"/>
              <a:t>13</a:t>
            </a:fld>
            <a:endParaRPr lang="en-GB" dirty="0"/>
          </a:p>
        </p:txBody>
      </p:sp>
      <p:sp>
        <p:nvSpPr>
          <p:cNvPr id="8" name="Text Placeholder 7">
            <a:extLst>
              <a:ext uri="{FF2B5EF4-FFF2-40B4-BE49-F238E27FC236}">
                <a16:creationId xmlns:a16="http://schemas.microsoft.com/office/drawing/2014/main" id="{CACA9F35-F575-4FAC-8026-E28C3E7C5D57}"/>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graphicFrame>
        <p:nvGraphicFramePr>
          <p:cNvPr id="13" name="Table 12">
            <a:extLst>
              <a:ext uri="{FF2B5EF4-FFF2-40B4-BE49-F238E27FC236}">
                <a16:creationId xmlns:a16="http://schemas.microsoft.com/office/drawing/2014/main" id="{754F1045-8401-4B17-B31A-3F84DBF46391}"/>
              </a:ext>
            </a:extLst>
          </p:cNvPr>
          <p:cNvGraphicFramePr>
            <a:graphicFrameLocks noGrp="1"/>
          </p:cNvGraphicFramePr>
          <p:nvPr>
            <p:extLst>
              <p:ext uri="{D42A27DB-BD31-4B8C-83A1-F6EECF244321}">
                <p14:modId xmlns:p14="http://schemas.microsoft.com/office/powerpoint/2010/main" val="894977538"/>
              </p:ext>
            </p:extLst>
          </p:nvPr>
        </p:nvGraphicFramePr>
        <p:xfrm>
          <a:off x="1187449" y="4076265"/>
          <a:ext cx="9817106" cy="1531620"/>
        </p:xfrm>
        <a:graphic>
          <a:graphicData uri="http://schemas.openxmlformats.org/drawingml/2006/table">
            <a:tbl>
              <a:tblPr>
                <a:tableStyleId>{5940675A-B579-460E-94D1-54222C63F5DA}</a:tableStyleId>
              </a:tblPr>
              <a:tblGrid>
                <a:gridCol w="1781666">
                  <a:extLst>
                    <a:ext uri="{9D8B030D-6E8A-4147-A177-3AD203B41FA5}">
                      <a16:colId xmlns:a16="http://schemas.microsoft.com/office/drawing/2014/main" val="1128836532"/>
                    </a:ext>
                  </a:extLst>
                </a:gridCol>
                <a:gridCol w="573960">
                  <a:extLst>
                    <a:ext uri="{9D8B030D-6E8A-4147-A177-3AD203B41FA5}">
                      <a16:colId xmlns:a16="http://schemas.microsoft.com/office/drawing/2014/main" val="449529042"/>
                    </a:ext>
                  </a:extLst>
                </a:gridCol>
                <a:gridCol w="573960">
                  <a:extLst>
                    <a:ext uri="{9D8B030D-6E8A-4147-A177-3AD203B41FA5}">
                      <a16:colId xmlns:a16="http://schemas.microsoft.com/office/drawing/2014/main" val="2703814348"/>
                    </a:ext>
                  </a:extLst>
                </a:gridCol>
                <a:gridCol w="573960">
                  <a:extLst>
                    <a:ext uri="{9D8B030D-6E8A-4147-A177-3AD203B41FA5}">
                      <a16:colId xmlns:a16="http://schemas.microsoft.com/office/drawing/2014/main" val="799464415"/>
                    </a:ext>
                  </a:extLst>
                </a:gridCol>
                <a:gridCol w="573960">
                  <a:extLst>
                    <a:ext uri="{9D8B030D-6E8A-4147-A177-3AD203B41FA5}">
                      <a16:colId xmlns:a16="http://schemas.microsoft.com/office/drawing/2014/main" val="3911375162"/>
                    </a:ext>
                  </a:extLst>
                </a:gridCol>
                <a:gridCol w="573960">
                  <a:extLst>
                    <a:ext uri="{9D8B030D-6E8A-4147-A177-3AD203B41FA5}">
                      <a16:colId xmlns:a16="http://schemas.microsoft.com/office/drawing/2014/main" val="3115041465"/>
                    </a:ext>
                  </a:extLst>
                </a:gridCol>
                <a:gridCol w="573960">
                  <a:extLst>
                    <a:ext uri="{9D8B030D-6E8A-4147-A177-3AD203B41FA5}">
                      <a16:colId xmlns:a16="http://schemas.microsoft.com/office/drawing/2014/main" val="3294742757"/>
                    </a:ext>
                  </a:extLst>
                </a:gridCol>
                <a:gridCol w="573960">
                  <a:extLst>
                    <a:ext uri="{9D8B030D-6E8A-4147-A177-3AD203B41FA5}">
                      <a16:colId xmlns:a16="http://schemas.microsoft.com/office/drawing/2014/main" val="981827274"/>
                    </a:ext>
                  </a:extLst>
                </a:gridCol>
                <a:gridCol w="573960">
                  <a:extLst>
                    <a:ext uri="{9D8B030D-6E8A-4147-A177-3AD203B41FA5}">
                      <a16:colId xmlns:a16="http://schemas.microsoft.com/office/drawing/2014/main" val="3775670417"/>
                    </a:ext>
                  </a:extLst>
                </a:gridCol>
                <a:gridCol w="668805">
                  <a:extLst>
                    <a:ext uri="{9D8B030D-6E8A-4147-A177-3AD203B41FA5}">
                      <a16:colId xmlns:a16="http://schemas.microsoft.com/office/drawing/2014/main" val="3408782481"/>
                    </a:ext>
                  </a:extLst>
                </a:gridCol>
                <a:gridCol w="479115">
                  <a:extLst>
                    <a:ext uri="{9D8B030D-6E8A-4147-A177-3AD203B41FA5}">
                      <a16:colId xmlns:a16="http://schemas.microsoft.com/office/drawing/2014/main" val="286666725"/>
                    </a:ext>
                  </a:extLst>
                </a:gridCol>
                <a:gridCol w="573960">
                  <a:extLst>
                    <a:ext uri="{9D8B030D-6E8A-4147-A177-3AD203B41FA5}">
                      <a16:colId xmlns:a16="http://schemas.microsoft.com/office/drawing/2014/main" val="3617071067"/>
                    </a:ext>
                  </a:extLst>
                </a:gridCol>
                <a:gridCol w="573960">
                  <a:extLst>
                    <a:ext uri="{9D8B030D-6E8A-4147-A177-3AD203B41FA5}">
                      <a16:colId xmlns:a16="http://schemas.microsoft.com/office/drawing/2014/main" val="3274011710"/>
                    </a:ext>
                  </a:extLst>
                </a:gridCol>
                <a:gridCol w="573960">
                  <a:extLst>
                    <a:ext uri="{9D8B030D-6E8A-4147-A177-3AD203B41FA5}">
                      <a16:colId xmlns:a16="http://schemas.microsoft.com/office/drawing/2014/main" val="202066078"/>
                    </a:ext>
                  </a:extLst>
                </a:gridCol>
                <a:gridCol w="573960">
                  <a:extLst>
                    <a:ext uri="{9D8B030D-6E8A-4147-A177-3AD203B41FA5}">
                      <a16:colId xmlns:a16="http://schemas.microsoft.com/office/drawing/2014/main" val="2466194232"/>
                    </a:ext>
                  </a:extLst>
                </a:gridCol>
              </a:tblGrid>
              <a:tr h="323850">
                <a:tc>
                  <a:txBody>
                    <a:bodyPr/>
                    <a:lstStyle/>
                    <a:p>
                      <a:pPr algn="l" fontAlgn="ctr"/>
                      <a:r>
                        <a:rPr lang="en-US" sz="900" u="none" strike="noStrike">
                          <a:effectLst/>
                        </a:rPr>
                        <a:t>Method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F</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S10K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KI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KI</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Clip</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WC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Comic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BDD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Framework</a:t>
                      </a:r>
                      <a:endParaRPr lang="en-US" sz="9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LR</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Additional Comments</a:t>
                      </a:r>
                      <a:endParaRPr lang="en-US" sz="9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l" fontAlgn="b"/>
                      <a:r>
                        <a:rPr lang="en-US" sz="1100" u="none" strike="noStrike" dirty="0">
                          <a:effectLst/>
                        </a:rPr>
                        <a:t>Average </a:t>
                      </a:r>
                      <a:r>
                        <a:rPr lang="en-US" sz="1100" dirty="0"/>
                        <a:t>∆</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Datasets tested</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Method type</a:t>
                      </a:r>
                    </a:p>
                  </a:txBody>
                  <a:tcPr marL="9525" marR="9525" marT="9525" marB="0" anchor="b">
                    <a:solidFill>
                      <a:schemeClr val="tx2">
                        <a:lumMod val="40000"/>
                        <a:lumOff val="60000"/>
                      </a:schemeClr>
                    </a:solidFill>
                  </a:tcPr>
                </a:tc>
                <a:extLst>
                  <a:ext uri="{0D108BD9-81ED-4DB2-BD59-A6C34878D82A}">
                    <a16:rowId xmlns:a16="http://schemas.microsoft.com/office/drawing/2014/main" val="450529344"/>
                  </a:ext>
                </a:extLst>
              </a:tr>
              <a:tr h="314325">
                <a:tc>
                  <a:txBody>
                    <a:bodyPr/>
                    <a:lstStyle/>
                    <a:p>
                      <a:pPr algn="l" fontAlgn="ctr"/>
                      <a:r>
                        <a:rPr lang="en-US" sz="900" u="none" strike="noStrike" dirty="0">
                          <a:effectLst/>
                          <a:hlinkClick r:id="rId4"/>
                        </a:rPr>
                        <a:t>Every pixel matters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17.2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18.9</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FCOS</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SS: 800, Epochs: 10</a:t>
                      </a:r>
                      <a:endParaRPr lang="en-US" sz="9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16.36667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4232615814"/>
                  </a:ext>
                </a:extLst>
              </a:tr>
              <a:tr h="314325">
                <a:tc>
                  <a:txBody>
                    <a:bodyPr/>
                    <a:lstStyle/>
                    <a:p>
                      <a:pPr algn="l" fontAlgn="ctr"/>
                      <a:r>
                        <a:rPr lang="en-US" sz="900" u="none" strike="noStrike" dirty="0">
                          <a:effectLst/>
                          <a:hlinkClick r:id="rId5"/>
                        </a:rPr>
                        <a:t>Memory-guided category-wise adaptation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17.4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12.8</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22</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Epochs: 10</a:t>
                      </a:r>
                      <a:endParaRPr lang="en-US" sz="9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15.675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1397266962"/>
                  </a:ext>
                </a:extLst>
              </a:tr>
              <a:tr h="269040">
                <a:tc>
                  <a:txBody>
                    <a:bodyPr/>
                    <a:lstStyle/>
                    <a:p>
                      <a:pPr algn="l" fontAlgn="ctr"/>
                      <a:r>
                        <a:rPr lang="en-US" sz="900" u="none" strike="noStrike" dirty="0">
                          <a:effectLst/>
                          <a:hlinkClick r:id="rId6"/>
                        </a:rPr>
                        <a:t>Spatial attention pyramid network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17.6</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10.3</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13.2</a:t>
                      </a:r>
                      <a:endParaRPr lang="en-US" sz="900" b="0" i="0" u="none" strike="noStrike">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21.7</a:t>
                      </a:r>
                      <a:endParaRPr lang="en-US" sz="900" b="0" i="0" u="none" strike="noStrike">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10.6</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dirty="0">
                          <a:effectLst/>
                        </a:rPr>
                        <a:t>0.00001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Iter: 90K</a:t>
                      </a:r>
                      <a:endParaRPr lang="en-US" sz="9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14.63333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1030106263"/>
                  </a:ext>
                </a:extLst>
              </a:tr>
            </a:tbl>
          </a:graphicData>
        </a:graphic>
      </p:graphicFrame>
      <p:graphicFrame>
        <p:nvGraphicFramePr>
          <p:cNvPr id="11" name="Table 10">
            <a:extLst>
              <a:ext uri="{FF2B5EF4-FFF2-40B4-BE49-F238E27FC236}">
                <a16:creationId xmlns:a16="http://schemas.microsoft.com/office/drawing/2014/main" id="{508142E3-19CE-46C2-B136-509C047553EE}"/>
              </a:ext>
            </a:extLst>
          </p:cNvPr>
          <p:cNvGraphicFramePr>
            <a:graphicFrameLocks noGrp="1"/>
          </p:cNvGraphicFramePr>
          <p:nvPr>
            <p:extLst>
              <p:ext uri="{D42A27DB-BD31-4B8C-83A1-F6EECF244321}">
                <p14:modId xmlns:p14="http://schemas.microsoft.com/office/powerpoint/2010/main" val="2754302347"/>
              </p:ext>
            </p:extLst>
          </p:nvPr>
        </p:nvGraphicFramePr>
        <p:xfrm>
          <a:off x="1187449" y="1850283"/>
          <a:ext cx="9817106" cy="1708785"/>
        </p:xfrm>
        <a:graphic>
          <a:graphicData uri="http://schemas.openxmlformats.org/drawingml/2006/table">
            <a:tbl>
              <a:tblPr>
                <a:tableStyleId>{5940675A-B579-460E-94D1-54222C63F5DA}</a:tableStyleId>
              </a:tblPr>
              <a:tblGrid>
                <a:gridCol w="1781666">
                  <a:extLst>
                    <a:ext uri="{9D8B030D-6E8A-4147-A177-3AD203B41FA5}">
                      <a16:colId xmlns:a16="http://schemas.microsoft.com/office/drawing/2014/main" val="1000443198"/>
                    </a:ext>
                  </a:extLst>
                </a:gridCol>
                <a:gridCol w="573960">
                  <a:extLst>
                    <a:ext uri="{9D8B030D-6E8A-4147-A177-3AD203B41FA5}">
                      <a16:colId xmlns:a16="http://schemas.microsoft.com/office/drawing/2014/main" val="3223440500"/>
                    </a:ext>
                  </a:extLst>
                </a:gridCol>
                <a:gridCol w="573960">
                  <a:extLst>
                    <a:ext uri="{9D8B030D-6E8A-4147-A177-3AD203B41FA5}">
                      <a16:colId xmlns:a16="http://schemas.microsoft.com/office/drawing/2014/main" val="3051321463"/>
                    </a:ext>
                  </a:extLst>
                </a:gridCol>
                <a:gridCol w="573960">
                  <a:extLst>
                    <a:ext uri="{9D8B030D-6E8A-4147-A177-3AD203B41FA5}">
                      <a16:colId xmlns:a16="http://schemas.microsoft.com/office/drawing/2014/main" val="2466292627"/>
                    </a:ext>
                  </a:extLst>
                </a:gridCol>
                <a:gridCol w="573960">
                  <a:extLst>
                    <a:ext uri="{9D8B030D-6E8A-4147-A177-3AD203B41FA5}">
                      <a16:colId xmlns:a16="http://schemas.microsoft.com/office/drawing/2014/main" val="1989023191"/>
                    </a:ext>
                  </a:extLst>
                </a:gridCol>
                <a:gridCol w="573960">
                  <a:extLst>
                    <a:ext uri="{9D8B030D-6E8A-4147-A177-3AD203B41FA5}">
                      <a16:colId xmlns:a16="http://schemas.microsoft.com/office/drawing/2014/main" val="1349951009"/>
                    </a:ext>
                  </a:extLst>
                </a:gridCol>
                <a:gridCol w="573960">
                  <a:extLst>
                    <a:ext uri="{9D8B030D-6E8A-4147-A177-3AD203B41FA5}">
                      <a16:colId xmlns:a16="http://schemas.microsoft.com/office/drawing/2014/main" val="2337549947"/>
                    </a:ext>
                  </a:extLst>
                </a:gridCol>
                <a:gridCol w="573960">
                  <a:extLst>
                    <a:ext uri="{9D8B030D-6E8A-4147-A177-3AD203B41FA5}">
                      <a16:colId xmlns:a16="http://schemas.microsoft.com/office/drawing/2014/main" val="657426834"/>
                    </a:ext>
                  </a:extLst>
                </a:gridCol>
                <a:gridCol w="573960">
                  <a:extLst>
                    <a:ext uri="{9D8B030D-6E8A-4147-A177-3AD203B41FA5}">
                      <a16:colId xmlns:a16="http://schemas.microsoft.com/office/drawing/2014/main" val="2887389343"/>
                    </a:ext>
                  </a:extLst>
                </a:gridCol>
                <a:gridCol w="668805">
                  <a:extLst>
                    <a:ext uri="{9D8B030D-6E8A-4147-A177-3AD203B41FA5}">
                      <a16:colId xmlns:a16="http://schemas.microsoft.com/office/drawing/2014/main" val="1194677905"/>
                    </a:ext>
                  </a:extLst>
                </a:gridCol>
                <a:gridCol w="479115">
                  <a:extLst>
                    <a:ext uri="{9D8B030D-6E8A-4147-A177-3AD203B41FA5}">
                      <a16:colId xmlns:a16="http://schemas.microsoft.com/office/drawing/2014/main" val="3908343280"/>
                    </a:ext>
                  </a:extLst>
                </a:gridCol>
                <a:gridCol w="573960">
                  <a:extLst>
                    <a:ext uri="{9D8B030D-6E8A-4147-A177-3AD203B41FA5}">
                      <a16:colId xmlns:a16="http://schemas.microsoft.com/office/drawing/2014/main" val="2750361597"/>
                    </a:ext>
                  </a:extLst>
                </a:gridCol>
                <a:gridCol w="573960">
                  <a:extLst>
                    <a:ext uri="{9D8B030D-6E8A-4147-A177-3AD203B41FA5}">
                      <a16:colId xmlns:a16="http://schemas.microsoft.com/office/drawing/2014/main" val="1917201641"/>
                    </a:ext>
                  </a:extLst>
                </a:gridCol>
                <a:gridCol w="573960">
                  <a:extLst>
                    <a:ext uri="{9D8B030D-6E8A-4147-A177-3AD203B41FA5}">
                      <a16:colId xmlns:a16="http://schemas.microsoft.com/office/drawing/2014/main" val="1304757165"/>
                    </a:ext>
                  </a:extLst>
                </a:gridCol>
                <a:gridCol w="573960">
                  <a:extLst>
                    <a:ext uri="{9D8B030D-6E8A-4147-A177-3AD203B41FA5}">
                      <a16:colId xmlns:a16="http://schemas.microsoft.com/office/drawing/2014/main" val="3505871832"/>
                    </a:ext>
                  </a:extLst>
                </a:gridCol>
              </a:tblGrid>
              <a:tr h="314325">
                <a:tc>
                  <a:txBody>
                    <a:bodyPr/>
                    <a:lstStyle/>
                    <a:p>
                      <a:pPr algn="l" fontAlgn="ctr"/>
                      <a:r>
                        <a:rPr lang="en-US" sz="900" u="none" strike="noStrike">
                          <a:effectLst/>
                        </a:rPr>
                        <a:t>Method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F</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S10K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KI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KI</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Clip</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WC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Comic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BDD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Framework</a:t>
                      </a:r>
                      <a:endParaRPr lang="en-US" sz="9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LR</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a:effectLst/>
                        </a:rPr>
                        <a:t>Additional Comments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dirty="0">
                          <a:effectLst/>
                        </a:rPr>
                        <a:t>Average</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l" fontAlgn="b"/>
                      <a:r>
                        <a:rPr lang="en-US" sz="1100" u="none" strike="noStrike">
                          <a:effectLst/>
                        </a:rPr>
                        <a:t>Datasets tested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Method type</a:t>
                      </a:r>
                    </a:p>
                  </a:txBody>
                  <a:tcPr marL="9525" marR="9525" marT="9525" marB="0" anchor="b">
                    <a:solidFill>
                      <a:schemeClr val="tx2">
                        <a:lumMod val="40000"/>
                        <a:lumOff val="60000"/>
                      </a:schemeClr>
                    </a:solidFill>
                  </a:tcPr>
                </a:tc>
                <a:extLst>
                  <a:ext uri="{0D108BD9-81ED-4DB2-BD59-A6C34878D82A}">
                    <a16:rowId xmlns:a16="http://schemas.microsoft.com/office/drawing/2014/main" val="3007791350"/>
                  </a:ext>
                </a:extLst>
              </a:tr>
              <a:tr h="314325">
                <a:tc>
                  <a:txBody>
                    <a:bodyPr/>
                    <a:lstStyle/>
                    <a:p>
                      <a:pPr algn="l" fontAlgn="ctr"/>
                      <a:r>
                        <a:rPr lang="en-US" sz="900" u="none" strike="noStrike" dirty="0">
                          <a:effectLst/>
                          <a:hlinkClick r:id="rId7"/>
                        </a:rPr>
                        <a:t>Memory-guided category-wise adaptation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41.8</a:t>
                      </a:r>
                      <a:endParaRPr lang="en-US" sz="900" b="0"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44.8</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43</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75.5</a:t>
                      </a:r>
                      <a:endParaRPr lang="en-US" sz="900" b="0"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dirty="0">
                          <a:effectLst/>
                        </a:rPr>
                        <a:t>0.002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Epochs: 10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51.275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3449731621"/>
                  </a:ext>
                </a:extLst>
              </a:tr>
              <a:tr h="314325">
                <a:tc>
                  <a:txBody>
                    <a:bodyPr/>
                    <a:lstStyle/>
                    <a:p>
                      <a:pPr algn="l" fontAlgn="ctr"/>
                      <a:r>
                        <a:rPr lang="en-US" sz="900" u="none" strike="noStrike" dirty="0">
                          <a:effectLst/>
                          <a:hlinkClick r:id="rId6"/>
                        </a:rPr>
                        <a:t>Spatial attention pyramid network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40.9</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44.9</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43.4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75.2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42.2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55.2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a:effectLst/>
                        </a:rPr>
                        <a:t>0.00001</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Iter: 90K</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50.3</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410260358"/>
                  </a:ext>
                </a:extLst>
              </a:tr>
              <a:tr h="314325">
                <a:tc>
                  <a:txBody>
                    <a:bodyPr/>
                    <a:lstStyle/>
                    <a:p>
                      <a:pPr algn="l" fontAlgn="ctr"/>
                      <a:r>
                        <a:rPr lang="en-US" sz="900" u="none" strike="noStrike" dirty="0">
                          <a:effectLst/>
                          <a:hlinkClick r:id="rId8"/>
                        </a:rPr>
                        <a:t>Robust learning from noisy labels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36.4</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42.9</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77.6</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0.001</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49.85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Pseudo.</a:t>
                      </a:r>
                    </a:p>
                  </a:txBody>
                  <a:tcPr marL="9525" marR="9525" marT="9525" marB="0" anchor="b">
                    <a:solidFill>
                      <a:schemeClr val="tx2">
                        <a:lumMod val="40000"/>
                        <a:lumOff val="60000"/>
                      </a:schemeClr>
                    </a:solidFill>
                  </a:tcPr>
                </a:tc>
                <a:extLst>
                  <a:ext uri="{0D108BD9-81ED-4DB2-BD59-A6C34878D82A}">
                    <a16:rowId xmlns:a16="http://schemas.microsoft.com/office/drawing/2014/main" val="3880318844"/>
                  </a:ext>
                </a:extLst>
              </a:tr>
              <a:tr h="314325">
                <a:tc>
                  <a:txBody>
                    <a:bodyPr/>
                    <a:lstStyle/>
                    <a:p>
                      <a:pPr algn="l" fontAlgn="ctr"/>
                      <a:r>
                        <a:rPr lang="en-US" sz="900" u="none" strike="noStrike" dirty="0">
                          <a:effectLst/>
                          <a:hlinkClick r:id="rId9"/>
                        </a:rPr>
                        <a:t>Adaptive transformer-based detector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43.5</a:t>
                      </a:r>
                      <a:endParaRPr lang="en-US" sz="9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55.3</a:t>
                      </a:r>
                      <a:endParaRPr lang="en-US" sz="9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DETR</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a:effectLst/>
                        </a:rPr>
                        <a:t>0.0002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Epochs: 50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49.4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err="1">
                          <a:solidFill>
                            <a:srgbClr val="000000"/>
                          </a:solidFill>
                          <a:effectLst/>
                          <a:latin typeface="Calibri" panose="020F0502020204030204" pitchFamily="34" charset="0"/>
                        </a:rPr>
                        <a:t>Adv.A</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extLst>
                  <a:ext uri="{0D108BD9-81ED-4DB2-BD59-A6C34878D82A}">
                    <a16:rowId xmlns:a16="http://schemas.microsoft.com/office/drawing/2014/main" val="3919877800"/>
                  </a:ext>
                </a:extLst>
              </a:tr>
            </a:tbl>
          </a:graphicData>
        </a:graphic>
      </p:graphicFrame>
    </p:spTree>
    <p:extLst>
      <p:ext uri="{BB962C8B-B14F-4D97-AF65-F5344CB8AC3E}">
        <p14:creationId xmlns:p14="http://schemas.microsoft.com/office/powerpoint/2010/main" val="29888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642-2E34-4565-931A-4AA33CD0A820}"/>
              </a:ext>
            </a:extLst>
          </p:cNvPr>
          <p:cNvSpPr>
            <a:spLocks noGrp="1"/>
          </p:cNvSpPr>
          <p:nvPr>
            <p:ph type="title"/>
          </p:nvPr>
        </p:nvSpPr>
        <p:spPr/>
        <p:txBody>
          <a:bodyPr/>
          <a:lstStyle/>
          <a:p>
            <a:r>
              <a:rPr lang="en-US" dirty="0"/>
              <a:t>Last thoughts</a:t>
            </a:r>
          </a:p>
        </p:txBody>
      </p:sp>
      <p:sp>
        <p:nvSpPr>
          <p:cNvPr id="3" name="Subtitle 2">
            <a:extLst>
              <a:ext uri="{FF2B5EF4-FFF2-40B4-BE49-F238E27FC236}">
                <a16:creationId xmlns:a16="http://schemas.microsoft.com/office/drawing/2014/main" id="{1B1EDC18-23F4-4E38-9271-6C3409ED0CE8}"/>
              </a:ext>
            </a:extLst>
          </p:cNvPr>
          <p:cNvSpPr>
            <a:spLocks noGrp="1"/>
          </p:cNvSpPr>
          <p:nvPr>
            <p:ph type="subTitle" idx="27"/>
          </p:nvPr>
        </p:nvSpPr>
        <p:spPr/>
        <p:txBody>
          <a:bodyPr/>
          <a:lstStyle/>
          <a:p>
            <a:r>
              <a:rPr lang="en-US" dirty="0"/>
              <a:t>Ideas to consider</a:t>
            </a:r>
          </a:p>
        </p:txBody>
      </p:sp>
      <p:sp>
        <p:nvSpPr>
          <p:cNvPr id="4" name="Content Placeholder 3">
            <a:extLst>
              <a:ext uri="{FF2B5EF4-FFF2-40B4-BE49-F238E27FC236}">
                <a16:creationId xmlns:a16="http://schemas.microsoft.com/office/drawing/2014/main" id="{3999330F-B7A8-48A0-90E1-4CD962B2CAAA}"/>
              </a:ext>
            </a:extLst>
          </p:cNvPr>
          <p:cNvSpPr>
            <a:spLocks noGrp="1"/>
          </p:cNvSpPr>
          <p:nvPr>
            <p:ph idx="1"/>
          </p:nvPr>
        </p:nvSpPr>
        <p:spPr/>
        <p:txBody>
          <a:bodyPr/>
          <a:lstStyle/>
          <a:p>
            <a:r>
              <a:rPr lang="en-US" dirty="0"/>
              <a:t>In my paper, I propose to further study domain adaptation, and consider adversarial adaptation as it seems to be the most dominant one in the benchmarks. </a:t>
            </a:r>
          </a:p>
          <a:p>
            <a:r>
              <a:rPr lang="en-US" dirty="0"/>
              <a:t>I propose several options: </a:t>
            </a:r>
          </a:p>
          <a:p>
            <a:pPr lvl="1"/>
            <a:r>
              <a:rPr lang="en-US" dirty="0"/>
              <a:t>Attempt to reimplement </a:t>
            </a:r>
            <a:r>
              <a:rPr lang="en-US" sz="2400" dirty="0">
                <a:hlinkClick r:id="rId3"/>
              </a:rPr>
              <a:t>[1]</a:t>
            </a:r>
            <a:r>
              <a:rPr lang="en-US" dirty="0"/>
              <a:t>, but with single shot detector as a backbone</a:t>
            </a:r>
          </a:p>
          <a:p>
            <a:pPr lvl="1"/>
            <a:r>
              <a:rPr lang="en-US" sz="2400" dirty="0"/>
              <a:t>Use additional loss term</a:t>
            </a:r>
            <a:endParaRPr lang="en-US" dirty="0"/>
          </a:p>
          <a:p>
            <a:pPr lvl="1"/>
            <a:r>
              <a:rPr lang="en-US" dirty="0"/>
              <a:t>Any other options are more than welcome..</a:t>
            </a:r>
          </a:p>
          <a:p>
            <a:endParaRPr lang="en-US" sz="2400" dirty="0"/>
          </a:p>
          <a:p>
            <a:endParaRPr lang="en-US" dirty="0"/>
          </a:p>
        </p:txBody>
      </p:sp>
      <p:sp>
        <p:nvSpPr>
          <p:cNvPr id="5" name="Date Placeholder 4">
            <a:extLst>
              <a:ext uri="{FF2B5EF4-FFF2-40B4-BE49-F238E27FC236}">
                <a16:creationId xmlns:a16="http://schemas.microsoft.com/office/drawing/2014/main" id="{7AA74C93-3330-423F-88F3-F8A15A515BDA}"/>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B85C52A2-74B8-48ED-BE3F-C8A2A92C096D}"/>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4D40238A-FEDC-4C9C-B735-9D1320DDC9E7}"/>
              </a:ext>
            </a:extLst>
          </p:cNvPr>
          <p:cNvSpPr>
            <a:spLocks noGrp="1"/>
          </p:cNvSpPr>
          <p:nvPr>
            <p:ph type="sldNum" sz="quarter" idx="26"/>
          </p:nvPr>
        </p:nvSpPr>
        <p:spPr/>
        <p:txBody>
          <a:bodyPr/>
          <a:lstStyle/>
          <a:p>
            <a:fld id="{66DE0A1B-740E-42D4-B16F-ED5AF3A0B271}" type="slidenum">
              <a:rPr lang="en-GB" smtClean="0"/>
              <a:t>14</a:t>
            </a:fld>
            <a:endParaRPr lang="en-GB"/>
          </a:p>
        </p:txBody>
      </p:sp>
      <p:sp>
        <p:nvSpPr>
          <p:cNvPr id="8" name="Text Placeholder 7">
            <a:extLst>
              <a:ext uri="{FF2B5EF4-FFF2-40B4-BE49-F238E27FC236}">
                <a16:creationId xmlns:a16="http://schemas.microsoft.com/office/drawing/2014/main" id="{64EC627D-F970-4569-BB6E-65A14C0A5A47}"/>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333902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15AA-B0D3-4872-8A20-B7C8C5D60719}"/>
              </a:ext>
            </a:extLst>
          </p:cNvPr>
          <p:cNvSpPr>
            <a:spLocks noGrp="1"/>
          </p:cNvSpPr>
          <p:nvPr>
            <p:ph type="title"/>
          </p:nvPr>
        </p:nvSpPr>
        <p:spPr/>
        <p:txBody>
          <a:bodyPr/>
          <a:lstStyle/>
          <a:p>
            <a:r>
              <a:rPr lang="en-US" dirty="0"/>
              <a:t>My method		</a:t>
            </a:r>
          </a:p>
        </p:txBody>
      </p:sp>
      <p:sp>
        <p:nvSpPr>
          <p:cNvPr id="3" name="Subtitle 2">
            <a:extLst>
              <a:ext uri="{FF2B5EF4-FFF2-40B4-BE49-F238E27FC236}">
                <a16:creationId xmlns:a16="http://schemas.microsoft.com/office/drawing/2014/main" id="{F1E324BB-A91D-427F-B072-1AD465FD6989}"/>
              </a:ext>
            </a:extLst>
          </p:cNvPr>
          <p:cNvSpPr>
            <a:spLocks noGrp="1"/>
          </p:cNvSpPr>
          <p:nvPr>
            <p:ph type="subTitle" idx="27"/>
          </p:nvPr>
        </p:nvSpPr>
        <p:spPr/>
        <p:txBody>
          <a:bodyPr/>
          <a:lstStyle/>
          <a:p>
            <a:endParaRPr lang="en-US" dirty="0"/>
          </a:p>
        </p:txBody>
      </p:sp>
      <p:sp>
        <p:nvSpPr>
          <p:cNvPr id="4" name="Content Placeholder 3">
            <a:extLst>
              <a:ext uri="{FF2B5EF4-FFF2-40B4-BE49-F238E27FC236}">
                <a16:creationId xmlns:a16="http://schemas.microsoft.com/office/drawing/2014/main" id="{6C52D9DE-DC6F-4AC6-928E-93A8139C3416}"/>
              </a:ext>
            </a:extLst>
          </p:cNvPr>
          <p:cNvSpPr>
            <a:spLocks noGrp="1"/>
          </p:cNvSpPr>
          <p:nvPr>
            <p:ph idx="1"/>
          </p:nvPr>
        </p:nvSpPr>
        <p:spPr/>
        <p:txBody>
          <a:bodyPr/>
          <a:lstStyle/>
          <a:p>
            <a:r>
              <a:rPr lang="en-US" dirty="0"/>
              <a:t>Use single shot detector as a base like in </a:t>
            </a:r>
            <a:r>
              <a:rPr lang="en-US" dirty="0">
                <a:hlinkClick r:id="rId2"/>
              </a:rPr>
              <a:t>Multiscale domain adaptive yolo for cross-domain object detection</a:t>
            </a:r>
            <a:r>
              <a:rPr lang="en-US" dirty="0"/>
              <a:t>, 2022</a:t>
            </a:r>
          </a:p>
          <a:p>
            <a:r>
              <a:rPr lang="en-US" dirty="0"/>
              <a:t>Use pseudo labeling like in </a:t>
            </a:r>
            <a:r>
              <a:rPr lang="en-US" b="0" i="0" u="sng" strike="noStrike" dirty="0">
                <a:solidFill>
                  <a:srgbClr val="0563C1"/>
                </a:solidFill>
                <a:effectLst/>
                <a:latin typeface="+mj-lt"/>
                <a:hlinkClick r:id="rId3"/>
              </a:rPr>
              <a:t>A Robust Learning Approach to Domain Adaptive Object Detection, 2019</a:t>
            </a:r>
            <a:r>
              <a:rPr lang="en-US" dirty="0">
                <a:latin typeface="+mj-lt"/>
              </a:rPr>
              <a:t> </a:t>
            </a:r>
          </a:p>
          <a:p>
            <a:r>
              <a:rPr lang="en-US" dirty="0">
                <a:latin typeface="+mj-lt"/>
              </a:rPr>
              <a:t>Use </a:t>
            </a:r>
            <a:r>
              <a:rPr lang="en-US" dirty="0"/>
              <a:t>Similarity-based clustering</a:t>
            </a:r>
            <a:r>
              <a:rPr lang="en-US" dirty="0">
                <a:latin typeface="+mj-lt"/>
              </a:rPr>
              <a:t> like in </a:t>
            </a:r>
            <a:r>
              <a:rPr lang="en-US" sz="2400" dirty="0">
                <a:hlinkClick r:id="rId4"/>
              </a:rPr>
              <a:t>Similarity-based Domain Alignment for Adaptive Object Detection</a:t>
            </a:r>
            <a:r>
              <a:rPr lang="en-US" sz="2400" dirty="0"/>
              <a:t>, 2021</a:t>
            </a:r>
          </a:p>
          <a:p>
            <a:r>
              <a:rPr lang="en-US" sz="2400" dirty="0"/>
              <a:t>Use additional loss term which is better for single shot detectors(proof: </a:t>
            </a:r>
            <a:r>
              <a:rPr lang="en-US" sz="2400" dirty="0">
                <a:hlinkClick r:id="rId5"/>
              </a:rPr>
              <a:t>https://arxiv.org/pdf/2201.02593v1.pdf</a:t>
            </a:r>
            <a:r>
              <a:rPr lang="en-US" sz="2400" dirty="0"/>
              <a:t>) like here: </a:t>
            </a:r>
            <a:r>
              <a:rPr lang="en-US" b="0" i="0" u="none" strike="noStrike" dirty="0">
                <a:solidFill>
                  <a:srgbClr val="000000"/>
                </a:solidFill>
                <a:effectLst/>
                <a:latin typeface="+mj-lt"/>
                <a:hlinkClick r:id="rId6"/>
              </a:rPr>
              <a:t>Strong-Weak Distribution Alignment for Adaptive Object Detection</a:t>
            </a:r>
            <a:r>
              <a:rPr lang="en-US" b="0" i="0" u="none" strike="noStrike" dirty="0">
                <a:solidFill>
                  <a:srgbClr val="000000"/>
                </a:solidFill>
                <a:effectLst/>
                <a:latin typeface="+mj-lt"/>
              </a:rPr>
              <a:t>, </a:t>
            </a:r>
            <a:r>
              <a:rPr lang="en-US" b="0" i="0" u="sng" strike="noStrike" dirty="0">
                <a:solidFill>
                  <a:srgbClr val="0563C1"/>
                </a:solidFill>
                <a:effectLst/>
                <a:latin typeface="+mj-lt"/>
                <a:hlinkClick r:id="rId7"/>
              </a:rPr>
              <a:t>Generalized Focal Loss</a:t>
            </a:r>
            <a:r>
              <a:rPr lang="en-US" dirty="0">
                <a:latin typeface="+mj-lt"/>
              </a:rPr>
              <a:t> </a:t>
            </a:r>
          </a:p>
          <a:p>
            <a:pPr algn="l"/>
            <a:r>
              <a:rPr lang="en-US" dirty="0">
                <a:latin typeface="+mj-lt"/>
              </a:rPr>
              <a:t>Also could try </a:t>
            </a:r>
            <a:r>
              <a:rPr lang="en-US" b="0" i="0" dirty="0" err="1">
                <a:solidFill>
                  <a:srgbClr val="000000"/>
                </a:solidFill>
                <a:effectLst/>
                <a:latin typeface="Lato" panose="020F0502020204030203" pitchFamily="34" charset="0"/>
              </a:rPr>
              <a:t>InfoNCE</a:t>
            </a:r>
            <a:r>
              <a:rPr lang="en-US" b="0" i="0" dirty="0">
                <a:solidFill>
                  <a:srgbClr val="000000"/>
                </a:solidFill>
                <a:effectLst/>
                <a:latin typeface="+mj-lt"/>
              </a:rPr>
              <a:t> loss (not studied yet)</a:t>
            </a:r>
            <a:endParaRPr lang="en-US" b="0" i="0" dirty="0">
              <a:solidFill>
                <a:srgbClr val="000000"/>
              </a:solidFill>
              <a:effectLst/>
              <a:latin typeface="Lato" panose="020F0502020204030203" pitchFamily="34" charset="0"/>
            </a:endParaRPr>
          </a:p>
        </p:txBody>
      </p:sp>
      <p:sp>
        <p:nvSpPr>
          <p:cNvPr id="5" name="Date Placeholder 4">
            <a:extLst>
              <a:ext uri="{FF2B5EF4-FFF2-40B4-BE49-F238E27FC236}">
                <a16:creationId xmlns:a16="http://schemas.microsoft.com/office/drawing/2014/main" id="{DA9F77E7-C978-479F-8032-A825D33C513D}"/>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948D8870-C3DF-40D0-BF91-08CE6AFDD2CB}"/>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342C8D0C-5AA0-4B24-A126-0725A51E574C}"/>
              </a:ext>
            </a:extLst>
          </p:cNvPr>
          <p:cNvSpPr>
            <a:spLocks noGrp="1"/>
          </p:cNvSpPr>
          <p:nvPr>
            <p:ph type="sldNum" sz="quarter" idx="26"/>
          </p:nvPr>
        </p:nvSpPr>
        <p:spPr/>
        <p:txBody>
          <a:bodyPr/>
          <a:lstStyle/>
          <a:p>
            <a:fld id="{66DE0A1B-740E-42D4-B16F-ED5AF3A0B271}" type="slidenum">
              <a:rPr lang="en-GB" smtClean="0"/>
              <a:t>15</a:t>
            </a:fld>
            <a:endParaRPr lang="en-GB"/>
          </a:p>
        </p:txBody>
      </p:sp>
      <p:sp>
        <p:nvSpPr>
          <p:cNvPr id="8" name="Text Placeholder 7">
            <a:extLst>
              <a:ext uri="{FF2B5EF4-FFF2-40B4-BE49-F238E27FC236}">
                <a16:creationId xmlns:a16="http://schemas.microsoft.com/office/drawing/2014/main" id="{C8D4C81C-AE17-444F-9C79-3D7E7924DBC8}"/>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045461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826-2887-4B3E-BD53-D65FB1148D9C}"/>
              </a:ext>
            </a:extLst>
          </p:cNvPr>
          <p:cNvSpPr>
            <a:spLocks noGrp="1"/>
          </p:cNvSpPr>
          <p:nvPr>
            <p:ph type="title"/>
          </p:nvPr>
        </p:nvSpPr>
        <p:spPr/>
        <p:txBody>
          <a:bodyPr/>
          <a:lstStyle/>
          <a:p>
            <a:r>
              <a:rPr lang="en-US" dirty="0"/>
              <a:t>Proposed method architecture</a:t>
            </a:r>
          </a:p>
        </p:txBody>
      </p:sp>
      <p:sp>
        <p:nvSpPr>
          <p:cNvPr id="3" name="Subtitle 2">
            <a:extLst>
              <a:ext uri="{FF2B5EF4-FFF2-40B4-BE49-F238E27FC236}">
                <a16:creationId xmlns:a16="http://schemas.microsoft.com/office/drawing/2014/main" id="{F78B160F-F67E-40D6-9EAD-515E64451724}"/>
              </a:ext>
            </a:extLst>
          </p:cNvPr>
          <p:cNvSpPr>
            <a:spLocks noGrp="1"/>
          </p:cNvSpPr>
          <p:nvPr>
            <p:ph type="subTitle" idx="27"/>
          </p:nvPr>
        </p:nvSpPr>
        <p:spPr/>
        <p:txBody>
          <a:bodyPr/>
          <a:lstStyle/>
          <a:p>
            <a:r>
              <a:rPr lang="en-US" dirty="0"/>
              <a:t>Modified one-stage detector</a:t>
            </a:r>
          </a:p>
        </p:txBody>
      </p:sp>
      <p:sp>
        <p:nvSpPr>
          <p:cNvPr id="5" name="Date Placeholder 4">
            <a:extLst>
              <a:ext uri="{FF2B5EF4-FFF2-40B4-BE49-F238E27FC236}">
                <a16:creationId xmlns:a16="http://schemas.microsoft.com/office/drawing/2014/main" id="{F6A95B35-E488-4688-A99C-6DABC603A514}"/>
              </a:ext>
            </a:extLst>
          </p:cNvPr>
          <p:cNvSpPr>
            <a:spLocks noGrp="1"/>
          </p:cNvSpPr>
          <p:nvPr>
            <p:ph type="dt" sz="half" idx="24"/>
          </p:nvPr>
        </p:nvSpPr>
        <p:spPr/>
        <p:txBody>
          <a:bodyPr/>
          <a:lstStyle/>
          <a:p>
            <a:fld id="{1B532606-6CA5-4FA3-8F0C-E92CD1E05F0F}" type="datetime4">
              <a:rPr lang="en-US" smtClean="0"/>
              <a:t>May 4, 2022</a:t>
            </a:fld>
            <a:endParaRPr lang="en-GB" dirty="0"/>
          </a:p>
        </p:txBody>
      </p:sp>
      <p:sp>
        <p:nvSpPr>
          <p:cNvPr id="6" name="Footer Placeholder 5">
            <a:extLst>
              <a:ext uri="{FF2B5EF4-FFF2-40B4-BE49-F238E27FC236}">
                <a16:creationId xmlns:a16="http://schemas.microsoft.com/office/drawing/2014/main" id="{73EA8564-BBF0-4CFD-88EA-EEE80BCE99F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80C98C0-17E7-418A-9D93-7C6B0938F056}"/>
              </a:ext>
            </a:extLst>
          </p:cNvPr>
          <p:cNvSpPr>
            <a:spLocks noGrp="1"/>
          </p:cNvSpPr>
          <p:nvPr>
            <p:ph type="sldNum" sz="quarter" idx="26"/>
          </p:nvPr>
        </p:nvSpPr>
        <p:spPr/>
        <p:txBody>
          <a:bodyPr/>
          <a:lstStyle/>
          <a:p>
            <a:fld id="{66DE0A1B-740E-42D4-B16F-ED5AF3A0B271}" type="slidenum">
              <a:rPr lang="en-GB" smtClean="0"/>
              <a:t>16</a:t>
            </a:fld>
            <a:endParaRPr lang="en-GB"/>
          </a:p>
        </p:txBody>
      </p:sp>
      <p:sp>
        <p:nvSpPr>
          <p:cNvPr id="8" name="Text Placeholder 7">
            <a:extLst>
              <a:ext uri="{FF2B5EF4-FFF2-40B4-BE49-F238E27FC236}">
                <a16:creationId xmlns:a16="http://schemas.microsoft.com/office/drawing/2014/main" id="{549D0288-32DB-4492-A91E-6E4F4412092E}"/>
              </a:ext>
            </a:extLst>
          </p:cNvPr>
          <p:cNvSpPr>
            <a:spLocks noGrp="1"/>
          </p:cNvSpPr>
          <p:nvPr>
            <p:ph type="body" sz="quarter" idx="23"/>
          </p:nvPr>
        </p:nvSpPr>
        <p:spPr>
          <a:xfrm>
            <a:off x="1256970" y="5539574"/>
            <a:ext cx="3600469" cy="216000"/>
          </a:xfrm>
        </p:spPr>
        <p:txBody>
          <a:bodyPr/>
          <a:lstStyle/>
          <a:p>
            <a:r>
              <a:rPr lang="en-US" dirty="0" err="1"/>
              <a:t>Source:</a:t>
            </a:r>
            <a:r>
              <a:rPr lang="en-US" dirty="0" err="1">
                <a:hlinkClick r:id="rId3"/>
              </a:rPr>
              <a:t>MULTISCALE</a:t>
            </a:r>
            <a:r>
              <a:rPr lang="en-US" dirty="0">
                <a:hlinkClick r:id="rId3"/>
              </a:rPr>
              <a:t> DOMAIN ADAPTIVE YOLO FOR CROSS-DOMAIN OBJECT DETECTION</a:t>
            </a:r>
            <a:r>
              <a:rPr lang="en-US" dirty="0"/>
              <a:t>, 2022</a:t>
            </a:r>
          </a:p>
        </p:txBody>
      </p:sp>
      <p:pic>
        <p:nvPicPr>
          <p:cNvPr id="14" name="Picture 13">
            <a:extLst>
              <a:ext uri="{FF2B5EF4-FFF2-40B4-BE49-F238E27FC236}">
                <a16:creationId xmlns:a16="http://schemas.microsoft.com/office/drawing/2014/main" id="{F4882364-5062-48B9-A809-E04AF3AA1245}"/>
              </a:ext>
            </a:extLst>
          </p:cNvPr>
          <p:cNvPicPr>
            <a:picLocks noChangeAspect="1"/>
          </p:cNvPicPr>
          <p:nvPr/>
        </p:nvPicPr>
        <p:blipFill>
          <a:blip r:embed="rId4"/>
          <a:stretch>
            <a:fillRect/>
          </a:stretch>
        </p:blipFill>
        <p:spPr>
          <a:xfrm>
            <a:off x="1078845" y="1466850"/>
            <a:ext cx="7781925" cy="3924300"/>
          </a:xfrm>
          <a:prstGeom prst="rect">
            <a:avLst/>
          </a:prstGeom>
        </p:spPr>
      </p:pic>
      <p:pic>
        <p:nvPicPr>
          <p:cNvPr id="16" name="Picture 15">
            <a:extLst>
              <a:ext uri="{FF2B5EF4-FFF2-40B4-BE49-F238E27FC236}">
                <a16:creationId xmlns:a16="http://schemas.microsoft.com/office/drawing/2014/main" id="{B62131E5-E951-4EE0-896C-8E4FA60FF785}"/>
              </a:ext>
            </a:extLst>
          </p:cNvPr>
          <p:cNvPicPr>
            <a:picLocks noChangeAspect="1"/>
          </p:cNvPicPr>
          <p:nvPr/>
        </p:nvPicPr>
        <p:blipFill>
          <a:blip r:embed="rId5"/>
          <a:stretch>
            <a:fillRect/>
          </a:stretch>
        </p:blipFill>
        <p:spPr>
          <a:xfrm>
            <a:off x="7900988" y="3429000"/>
            <a:ext cx="4291012" cy="637769"/>
          </a:xfrm>
          <a:prstGeom prst="rect">
            <a:avLst/>
          </a:prstGeom>
        </p:spPr>
      </p:pic>
    </p:spTree>
    <p:extLst>
      <p:ext uri="{BB962C8B-B14F-4D97-AF65-F5344CB8AC3E}">
        <p14:creationId xmlns:p14="http://schemas.microsoft.com/office/powerpoint/2010/main" val="110313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826-2887-4B3E-BD53-D65FB1148D9C}"/>
              </a:ext>
            </a:extLst>
          </p:cNvPr>
          <p:cNvSpPr>
            <a:spLocks noGrp="1"/>
          </p:cNvSpPr>
          <p:nvPr>
            <p:ph type="title"/>
          </p:nvPr>
        </p:nvSpPr>
        <p:spPr/>
        <p:txBody>
          <a:bodyPr/>
          <a:lstStyle/>
          <a:p>
            <a:r>
              <a:rPr lang="en-US" dirty="0"/>
              <a:t>Proposed method architecture</a:t>
            </a:r>
          </a:p>
        </p:txBody>
      </p:sp>
      <p:sp>
        <p:nvSpPr>
          <p:cNvPr id="3" name="Subtitle 2">
            <a:extLst>
              <a:ext uri="{FF2B5EF4-FFF2-40B4-BE49-F238E27FC236}">
                <a16:creationId xmlns:a16="http://schemas.microsoft.com/office/drawing/2014/main" id="{F78B160F-F67E-40D6-9EAD-515E64451724}"/>
              </a:ext>
            </a:extLst>
          </p:cNvPr>
          <p:cNvSpPr>
            <a:spLocks noGrp="1"/>
          </p:cNvSpPr>
          <p:nvPr>
            <p:ph type="subTitle" idx="27"/>
          </p:nvPr>
        </p:nvSpPr>
        <p:spPr/>
        <p:txBody>
          <a:bodyPr/>
          <a:lstStyle/>
          <a:p>
            <a:r>
              <a:rPr lang="en-US" dirty="0"/>
              <a:t>Equalized Focal Loss</a:t>
            </a:r>
          </a:p>
        </p:txBody>
      </p:sp>
      <p:pic>
        <p:nvPicPr>
          <p:cNvPr id="10" name="Content Placeholder 9">
            <a:extLst>
              <a:ext uri="{FF2B5EF4-FFF2-40B4-BE49-F238E27FC236}">
                <a16:creationId xmlns:a16="http://schemas.microsoft.com/office/drawing/2014/main" id="{E1583E0C-5EB6-4459-A856-F729653461D7}"/>
              </a:ext>
            </a:extLst>
          </p:cNvPr>
          <p:cNvPicPr>
            <a:picLocks noGrp="1" noChangeAspect="1"/>
          </p:cNvPicPr>
          <p:nvPr>
            <p:ph idx="1"/>
          </p:nvPr>
        </p:nvPicPr>
        <p:blipFill>
          <a:blip r:embed="rId3"/>
          <a:stretch>
            <a:fillRect/>
          </a:stretch>
        </p:blipFill>
        <p:spPr>
          <a:xfrm>
            <a:off x="875320" y="1469115"/>
            <a:ext cx="3827764" cy="4297362"/>
          </a:xfrm>
        </p:spPr>
      </p:pic>
      <p:sp>
        <p:nvSpPr>
          <p:cNvPr id="5" name="Date Placeholder 4">
            <a:extLst>
              <a:ext uri="{FF2B5EF4-FFF2-40B4-BE49-F238E27FC236}">
                <a16:creationId xmlns:a16="http://schemas.microsoft.com/office/drawing/2014/main" id="{F6A95B35-E488-4688-A99C-6DABC603A514}"/>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73EA8564-BBF0-4CFD-88EA-EEE80BCE99F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80C98C0-17E7-418A-9D93-7C6B0938F056}"/>
              </a:ext>
            </a:extLst>
          </p:cNvPr>
          <p:cNvSpPr>
            <a:spLocks noGrp="1"/>
          </p:cNvSpPr>
          <p:nvPr>
            <p:ph type="sldNum" sz="quarter" idx="26"/>
          </p:nvPr>
        </p:nvSpPr>
        <p:spPr/>
        <p:txBody>
          <a:bodyPr/>
          <a:lstStyle/>
          <a:p>
            <a:fld id="{66DE0A1B-740E-42D4-B16F-ED5AF3A0B271}" type="slidenum">
              <a:rPr lang="en-GB" smtClean="0"/>
              <a:t>17</a:t>
            </a:fld>
            <a:endParaRPr lang="en-GB"/>
          </a:p>
        </p:txBody>
      </p:sp>
      <p:sp>
        <p:nvSpPr>
          <p:cNvPr id="8" name="Text Placeholder 7">
            <a:extLst>
              <a:ext uri="{FF2B5EF4-FFF2-40B4-BE49-F238E27FC236}">
                <a16:creationId xmlns:a16="http://schemas.microsoft.com/office/drawing/2014/main" id="{549D0288-32DB-4492-A91E-6E4F4412092E}"/>
              </a:ext>
            </a:extLst>
          </p:cNvPr>
          <p:cNvSpPr>
            <a:spLocks noGrp="1"/>
          </p:cNvSpPr>
          <p:nvPr>
            <p:ph type="body" sz="quarter" idx="23"/>
          </p:nvPr>
        </p:nvSpPr>
        <p:spPr>
          <a:xfrm>
            <a:off x="862620" y="5810400"/>
            <a:ext cx="3600469" cy="216000"/>
          </a:xfrm>
        </p:spPr>
        <p:txBody>
          <a:bodyPr/>
          <a:lstStyle/>
          <a:p>
            <a:r>
              <a:rPr lang="en-US" dirty="0"/>
              <a:t>Source:</a:t>
            </a:r>
            <a:r>
              <a:rPr lang="en-US" dirty="0">
                <a:hlinkClick r:id="rId4"/>
              </a:rPr>
              <a:t> Equalized Focal Loss for Dense Long-Tailed Object Detection </a:t>
            </a:r>
            <a:r>
              <a:rPr lang="en-US" dirty="0"/>
              <a:t>, 2022</a:t>
            </a:r>
          </a:p>
        </p:txBody>
      </p:sp>
      <p:pic>
        <p:nvPicPr>
          <p:cNvPr id="9" name="Picture 8">
            <a:extLst>
              <a:ext uri="{FF2B5EF4-FFF2-40B4-BE49-F238E27FC236}">
                <a16:creationId xmlns:a16="http://schemas.microsoft.com/office/drawing/2014/main" id="{6E260CB6-78DA-4427-9A7B-C847268FF8E4}"/>
              </a:ext>
            </a:extLst>
          </p:cNvPr>
          <p:cNvPicPr>
            <a:picLocks noChangeAspect="1"/>
          </p:cNvPicPr>
          <p:nvPr/>
        </p:nvPicPr>
        <p:blipFill>
          <a:blip r:embed="rId5"/>
          <a:stretch>
            <a:fillRect/>
          </a:stretch>
        </p:blipFill>
        <p:spPr>
          <a:xfrm>
            <a:off x="5575815" y="1098400"/>
            <a:ext cx="5657850" cy="3009900"/>
          </a:xfrm>
          <a:prstGeom prst="rect">
            <a:avLst/>
          </a:prstGeom>
        </p:spPr>
      </p:pic>
      <p:sp>
        <p:nvSpPr>
          <p:cNvPr id="13" name="Text Placeholder 7">
            <a:extLst>
              <a:ext uri="{FF2B5EF4-FFF2-40B4-BE49-F238E27FC236}">
                <a16:creationId xmlns:a16="http://schemas.microsoft.com/office/drawing/2014/main" id="{E7829393-B66E-4358-B8F1-64FBCB220F63}"/>
              </a:ext>
            </a:extLst>
          </p:cNvPr>
          <p:cNvSpPr txBox="1">
            <a:spLocks/>
          </p:cNvSpPr>
          <p:nvPr/>
        </p:nvSpPr>
        <p:spPr bwMode="black">
          <a:xfrm>
            <a:off x="6477000" y="40003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6"/>
              </a:rPr>
              <a:t>Source: Strong-Weak Distribution Alignment for Adaptive Object Detection</a:t>
            </a:r>
            <a:r>
              <a:rPr lang="en-US" dirty="0"/>
              <a:t>, 2019</a:t>
            </a:r>
          </a:p>
        </p:txBody>
      </p:sp>
    </p:spTree>
    <p:extLst>
      <p:ext uri="{BB962C8B-B14F-4D97-AF65-F5344CB8AC3E}">
        <p14:creationId xmlns:p14="http://schemas.microsoft.com/office/powerpoint/2010/main" val="3849684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4822-1FB9-43ED-9DEB-8BA4AC41111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CD4BBF1-A0F9-414A-893B-5A4929B807F0}"/>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42C7364E-DD33-4A3B-9CF9-8EC2C6A53D5E}"/>
              </a:ext>
            </a:extLst>
          </p:cNvPr>
          <p:cNvSpPr>
            <a:spLocks noGrp="1"/>
          </p:cNvSpPr>
          <p:nvPr>
            <p:ph idx="1"/>
          </p:nvPr>
        </p:nvSpPr>
        <p:spPr/>
        <p:txBody>
          <a:bodyPr/>
          <a:lstStyle/>
          <a:p>
            <a:r>
              <a:rPr lang="en-US" dirty="0">
                <a:hlinkClick r:id="rId2"/>
              </a:rPr>
              <a:t>https://hal.archives-ouvertes.fr/hal-01869779v2/document</a:t>
            </a:r>
            <a:endParaRPr lang="en-US" dirty="0"/>
          </a:p>
          <a:p>
            <a:r>
              <a:rPr lang="en-US" dirty="0">
                <a:hlinkClick r:id="rId3"/>
              </a:rPr>
              <a:t>https://arxiv.org/pdf/2203.06398.pdf</a:t>
            </a:r>
            <a:endParaRPr lang="en-US" dirty="0"/>
          </a:p>
          <a:p>
            <a:r>
              <a:rPr lang="en-US" dirty="0">
                <a:hlinkClick r:id="rId4"/>
              </a:rPr>
              <a:t>https://web.eecs.umich.edu/~justincj/teaching/eecs442/projects/WI2021/pdfs/048.pdf</a:t>
            </a:r>
            <a:endParaRPr lang="en-US" dirty="0"/>
          </a:p>
          <a:p>
            <a:r>
              <a:rPr lang="en-US">
                <a:hlinkClick r:id="rId5"/>
              </a:rPr>
              <a:t>https://paperswithcode.com/search?q=author%3APetru+Soviany</a:t>
            </a:r>
            <a:endParaRPr lang="en-US"/>
          </a:p>
          <a:p>
            <a:endParaRPr lang="en-US" dirty="0"/>
          </a:p>
          <a:p>
            <a:endParaRPr lang="en-US" dirty="0"/>
          </a:p>
          <a:p>
            <a:endParaRPr lang="en-US" dirty="0"/>
          </a:p>
          <a:p>
            <a:endParaRPr lang="en-US" dirty="0"/>
          </a:p>
        </p:txBody>
      </p:sp>
      <p:sp>
        <p:nvSpPr>
          <p:cNvPr id="5" name="Date Placeholder 4">
            <a:extLst>
              <a:ext uri="{FF2B5EF4-FFF2-40B4-BE49-F238E27FC236}">
                <a16:creationId xmlns:a16="http://schemas.microsoft.com/office/drawing/2014/main" id="{4CB1F0D1-63EB-43E6-BF8D-A2BCE546CF95}"/>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5E7A5A64-B23A-42B1-B9C4-3E89AA87E588}"/>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AD1ADBE-6C83-47D2-B4B4-38904417F62B}"/>
              </a:ext>
            </a:extLst>
          </p:cNvPr>
          <p:cNvSpPr>
            <a:spLocks noGrp="1"/>
          </p:cNvSpPr>
          <p:nvPr>
            <p:ph type="sldNum" sz="quarter" idx="26"/>
          </p:nvPr>
        </p:nvSpPr>
        <p:spPr/>
        <p:txBody>
          <a:bodyPr/>
          <a:lstStyle/>
          <a:p>
            <a:fld id="{66DE0A1B-740E-42D4-B16F-ED5AF3A0B271}" type="slidenum">
              <a:rPr lang="en-GB" smtClean="0"/>
              <a:t>18</a:t>
            </a:fld>
            <a:endParaRPr lang="en-GB"/>
          </a:p>
        </p:txBody>
      </p:sp>
      <p:sp>
        <p:nvSpPr>
          <p:cNvPr id="8" name="Text Placeholder 7">
            <a:extLst>
              <a:ext uri="{FF2B5EF4-FFF2-40B4-BE49-F238E27FC236}">
                <a16:creationId xmlns:a16="http://schemas.microsoft.com/office/drawing/2014/main" id="{2FEDAA3E-675F-4AC7-A9E2-F14F6363A167}"/>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81029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1C8-8362-4F9A-9F8C-67CE43D0E5F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19E96F-950D-4268-9ED4-271A8549C4B4}"/>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550D2772-7B87-4942-9EEF-0B96345E5290}"/>
              </a:ext>
            </a:extLst>
          </p:cNvPr>
          <p:cNvSpPr>
            <a:spLocks noGrp="1"/>
          </p:cNvSpPr>
          <p:nvPr>
            <p:ph idx="1"/>
          </p:nvPr>
        </p:nvSpPr>
        <p:spPr/>
        <p:txBody>
          <a:bodyPr/>
          <a:lstStyle/>
          <a:p>
            <a:r>
              <a:rPr lang="en-US" sz="1600" dirty="0"/>
              <a:t>Some code can be taken from here: </a:t>
            </a:r>
          </a:p>
          <a:p>
            <a:r>
              <a:rPr lang="en-US" sz="1600" dirty="0" err="1">
                <a:hlinkClick r:id="rId2"/>
              </a:rPr>
              <a:t>krumo</a:t>
            </a:r>
            <a:r>
              <a:rPr lang="en-US" sz="1600" dirty="0">
                <a:hlinkClick r:id="rId2"/>
              </a:rPr>
              <a:t>/Domain-Adaptive-Faster-RCNN-</a:t>
            </a:r>
            <a:r>
              <a:rPr lang="en-US" sz="1600" dirty="0" err="1">
                <a:hlinkClick r:id="rId2"/>
              </a:rPr>
              <a:t>PyTorch</a:t>
            </a:r>
            <a:r>
              <a:rPr lang="en-US" sz="1600" dirty="0">
                <a:hlinkClick r:id="rId2"/>
              </a:rPr>
              <a:t>: Domain Adaptive Faster R-CNN in </a:t>
            </a:r>
            <a:r>
              <a:rPr lang="en-US" sz="1600" dirty="0" err="1">
                <a:hlinkClick r:id="rId2"/>
              </a:rPr>
              <a:t>PyTorch</a:t>
            </a:r>
            <a:r>
              <a:rPr lang="en-US" sz="1600" dirty="0">
                <a:hlinkClick r:id="rId2"/>
              </a:rPr>
              <a:t> (github.com)</a:t>
            </a:r>
            <a:endParaRPr lang="en-US" sz="1600" dirty="0"/>
          </a:p>
          <a:p>
            <a:r>
              <a:rPr lang="en-US" sz="1600" dirty="0">
                <a:hlinkClick r:id="rId3"/>
              </a:rPr>
              <a:t>He-</a:t>
            </a:r>
            <a:r>
              <a:rPr lang="en-US" sz="1600" dirty="0" err="1">
                <a:hlinkClick r:id="rId3"/>
              </a:rPr>
              <a:t>Zhenwei</a:t>
            </a:r>
            <a:r>
              <a:rPr lang="en-US" sz="1600" dirty="0">
                <a:hlinkClick r:id="rId3"/>
              </a:rPr>
              <a:t>/ATF: The code of our ECCV paper: Domain Adaptive Object Detection via Asymmetric Tri-way Faster-RCNN (github.com)</a:t>
            </a:r>
            <a:endParaRPr lang="en-US" sz="1600" dirty="0"/>
          </a:p>
          <a:p>
            <a:r>
              <a:rPr lang="en-US" sz="1600" dirty="0" err="1">
                <a:hlinkClick r:id="rId4"/>
              </a:rPr>
              <a:t>ashkamath</a:t>
            </a:r>
            <a:r>
              <a:rPr lang="en-US" sz="1600" dirty="0">
                <a:hlinkClick r:id="rId4"/>
              </a:rPr>
              <a:t>/</a:t>
            </a:r>
            <a:r>
              <a:rPr lang="en-US" sz="1600" dirty="0" err="1">
                <a:hlinkClick r:id="rId4"/>
              </a:rPr>
              <a:t>mdetr</a:t>
            </a:r>
            <a:r>
              <a:rPr lang="en-US" sz="1600" dirty="0">
                <a:hlinkClick r:id="rId4"/>
              </a:rPr>
              <a:t> (github.com)</a:t>
            </a:r>
            <a:endParaRPr lang="en-US" sz="1600" dirty="0"/>
          </a:p>
          <a:p>
            <a:endParaRPr lang="en-US" sz="1600" dirty="0"/>
          </a:p>
          <a:p>
            <a:endParaRPr lang="en-US" dirty="0"/>
          </a:p>
        </p:txBody>
      </p:sp>
      <p:sp>
        <p:nvSpPr>
          <p:cNvPr id="5" name="Date Placeholder 4">
            <a:extLst>
              <a:ext uri="{FF2B5EF4-FFF2-40B4-BE49-F238E27FC236}">
                <a16:creationId xmlns:a16="http://schemas.microsoft.com/office/drawing/2014/main" id="{CD6B47EB-DD1F-4133-91DC-C819E8FB109C}"/>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B526B36B-B1B3-47D6-89CD-D1D0C5DB06B2}"/>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CDEDCFBD-1277-448F-9397-FC00FF99AA62}"/>
              </a:ext>
            </a:extLst>
          </p:cNvPr>
          <p:cNvSpPr>
            <a:spLocks noGrp="1"/>
          </p:cNvSpPr>
          <p:nvPr>
            <p:ph type="sldNum" sz="quarter" idx="26"/>
          </p:nvPr>
        </p:nvSpPr>
        <p:spPr/>
        <p:txBody>
          <a:bodyPr/>
          <a:lstStyle/>
          <a:p>
            <a:fld id="{66DE0A1B-740E-42D4-B16F-ED5AF3A0B271}" type="slidenum">
              <a:rPr lang="en-GB" smtClean="0"/>
              <a:t>19</a:t>
            </a:fld>
            <a:endParaRPr lang="en-GB"/>
          </a:p>
        </p:txBody>
      </p:sp>
      <p:sp>
        <p:nvSpPr>
          <p:cNvPr id="8" name="Text Placeholder 7">
            <a:extLst>
              <a:ext uri="{FF2B5EF4-FFF2-40B4-BE49-F238E27FC236}">
                <a16:creationId xmlns:a16="http://schemas.microsoft.com/office/drawing/2014/main" id="{A4E8AC55-D39C-47EB-9455-3FD80FF71B40}"/>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694787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36">
            <a:extLst>
              <a:ext uri="{FF2B5EF4-FFF2-40B4-BE49-F238E27FC236}">
                <a16:creationId xmlns:a16="http://schemas.microsoft.com/office/drawing/2014/main" id="{5C470692-B497-4E7F-B1B0-EB41E7346405}"/>
              </a:ext>
            </a:extLst>
          </p:cNvPr>
          <p:cNvGraphicFramePr>
            <a:graphicFrameLocks noGrp="1"/>
          </p:cNvGraphicFramePr>
          <p:nvPr>
            <p:ph idx="1"/>
            <p:extLst>
              <p:ext uri="{D42A27DB-BD31-4B8C-83A1-F6EECF244321}">
                <p14:modId xmlns:p14="http://schemas.microsoft.com/office/powerpoint/2010/main" val="1366321403"/>
              </p:ext>
            </p:extLst>
          </p:nvPr>
        </p:nvGraphicFramePr>
        <p:xfrm>
          <a:off x="988641" y="914400"/>
          <a:ext cx="10441359"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7D028E4-A9A9-4743-8263-2EB81C3CD29D}"/>
              </a:ext>
            </a:extLst>
          </p:cNvPr>
          <p:cNvSpPr>
            <a:spLocks noGrp="1"/>
          </p:cNvSpPr>
          <p:nvPr>
            <p:ph type="title"/>
          </p:nvPr>
        </p:nvSpPr>
        <p:spPr/>
        <p:txBody>
          <a:bodyPr/>
          <a:lstStyle/>
          <a:p>
            <a:r>
              <a:rPr lang="en-US" sz="2400" dirty="0"/>
              <a:t>Contents</a:t>
            </a:r>
          </a:p>
        </p:txBody>
      </p:sp>
      <p:sp>
        <p:nvSpPr>
          <p:cNvPr id="3" name="Subtitle 2">
            <a:extLst>
              <a:ext uri="{FF2B5EF4-FFF2-40B4-BE49-F238E27FC236}">
                <a16:creationId xmlns:a16="http://schemas.microsoft.com/office/drawing/2014/main" id="{CF4B057F-400D-4C41-AB1D-1CDE7DC228A1}"/>
              </a:ext>
            </a:extLst>
          </p:cNvPr>
          <p:cNvSpPr>
            <a:spLocks noGrp="1"/>
          </p:cNvSpPr>
          <p:nvPr>
            <p:ph type="subTitle" idx="27"/>
          </p:nvPr>
        </p:nvSpPr>
        <p:spPr/>
        <p:txBody>
          <a:bodyPr/>
          <a:lstStyle/>
          <a:p>
            <a:r>
              <a:rPr lang="en-US" dirty="0"/>
              <a:t>UDA methods	</a:t>
            </a:r>
          </a:p>
        </p:txBody>
      </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May 4,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dirty="0"/>
              <a:t>UNRESTRICTED</a:t>
            </a:r>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2</a:t>
            </a:fld>
            <a:endParaRPr lang="en-US" dirty="0"/>
          </a:p>
        </p:txBody>
      </p:sp>
      <p:sp>
        <p:nvSpPr>
          <p:cNvPr id="8" name="Text Placeholder 7">
            <a:extLst>
              <a:ext uri="{FF2B5EF4-FFF2-40B4-BE49-F238E27FC236}">
                <a16:creationId xmlns:a16="http://schemas.microsoft.com/office/drawing/2014/main" id="{D9C5514A-E3F4-4BD3-A288-DB9CC41AEED2}"/>
              </a:ext>
            </a:extLst>
          </p:cNvPr>
          <p:cNvSpPr>
            <a:spLocks noGrp="1"/>
          </p:cNvSpPr>
          <p:nvPr>
            <p:ph type="body" sz="quarter" idx="23"/>
          </p:nvPr>
        </p:nvSpPr>
        <p:spPr>
          <a:xfrm>
            <a:off x="5954605" y="6311303"/>
            <a:ext cx="3429000" cy="170782"/>
          </a:xfrm>
        </p:spPr>
        <p:txBody>
          <a:bodyPr/>
          <a:lstStyle/>
          <a:p>
            <a:r>
              <a:rPr lang="en-US" dirty="0">
                <a:hlinkClick r:id="rId8"/>
              </a:rPr>
              <a:t>Unsupervised Domain Adaptation of Object Detectors: A Survey</a:t>
            </a:r>
            <a:r>
              <a:rPr lang="en-US" dirty="0"/>
              <a:t>, 2021</a:t>
            </a:r>
          </a:p>
        </p:txBody>
      </p:sp>
      <p:sp>
        <p:nvSpPr>
          <p:cNvPr id="15" name="Text Placeholder 7">
            <a:extLst>
              <a:ext uri="{FF2B5EF4-FFF2-40B4-BE49-F238E27FC236}">
                <a16:creationId xmlns:a16="http://schemas.microsoft.com/office/drawing/2014/main" id="{801D78E4-AAB9-43E7-981E-F8097BEFE189}"/>
              </a:ext>
            </a:extLst>
          </p:cNvPr>
          <p:cNvSpPr txBox="1">
            <a:spLocks/>
          </p:cNvSpPr>
          <p:nvPr/>
        </p:nvSpPr>
        <p:spPr bwMode="black">
          <a:xfrm>
            <a:off x="5954605" y="6483554"/>
            <a:ext cx="3651028" cy="101664"/>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9"/>
              </a:rPr>
              <a:t>A Survey of Unsupervised Domain Adaptation for Visual Recognition</a:t>
            </a:r>
            <a:r>
              <a:rPr lang="en-US" dirty="0"/>
              <a:t>, 2021</a:t>
            </a:r>
          </a:p>
        </p:txBody>
      </p:sp>
      <p:sp>
        <p:nvSpPr>
          <p:cNvPr id="17" name="Text Placeholder 7">
            <a:extLst>
              <a:ext uri="{FF2B5EF4-FFF2-40B4-BE49-F238E27FC236}">
                <a16:creationId xmlns:a16="http://schemas.microsoft.com/office/drawing/2014/main" id="{5541791C-4C77-42E1-9D0C-9C25C4E80E65}"/>
              </a:ext>
            </a:extLst>
          </p:cNvPr>
          <p:cNvSpPr txBox="1">
            <a:spLocks/>
          </p:cNvSpPr>
          <p:nvPr/>
        </p:nvSpPr>
        <p:spPr bwMode="black">
          <a:xfrm>
            <a:off x="5954605" y="6621725"/>
            <a:ext cx="2285999" cy="9163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10"/>
              </a:rPr>
              <a:t>Deep Visual Domain Adaptation: A Survey</a:t>
            </a:r>
            <a:r>
              <a:rPr lang="en-US" dirty="0"/>
              <a:t>, 2018</a:t>
            </a:r>
          </a:p>
        </p:txBody>
      </p:sp>
      <p:cxnSp>
        <p:nvCxnSpPr>
          <p:cNvPr id="39" name="Straight Connector 38">
            <a:extLst>
              <a:ext uri="{FF2B5EF4-FFF2-40B4-BE49-F238E27FC236}">
                <a16:creationId xmlns:a16="http://schemas.microsoft.com/office/drawing/2014/main" id="{86E46ADA-0B23-4F54-BE66-231D3297778B}"/>
              </a:ext>
            </a:extLst>
          </p:cNvPr>
          <p:cNvCxnSpPr>
            <a:cxnSpLocks/>
          </p:cNvCxnSpPr>
          <p:nvPr/>
        </p:nvCxnSpPr>
        <p:spPr>
          <a:xfrm>
            <a:off x="8837241" y="3726850"/>
            <a:ext cx="1752600" cy="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24C95F3-286F-4D6D-8651-8DAD851F4EAD}"/>
              </a:ext>
            </a:extLst>
          </p:cNvPr>
          <p:cNvCxnSpPr>
            <a:cxnSpLocks/>
          </p:cNvCxnSpPr>
          <p:nvPr/>
        </p:nvCxnSpPr>
        <p:spPr>
          <a:xfrm flipV="1">
            <a:off x="10589841" y="3498250"/>
            <a:ext cx="0" cy="22860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5EA36-CEB5-4A13-B29A-59EBF2A948D8}"/>
              </a:ext>
            </a:extLst>
          </p:cNvPr>
          <p:cNvCxnSpPr/>
          <p:nvPr/>
        </p:nvCxnSpPr>
        <p:spPr>
          <a:xfrm>
            <a:off x="2514600" y="3612550"/>
            <a:ext cx="304800" cy="304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971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1C8-8362-4F9A-9F8C-67CE43D0E5F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19E96F-950D-4268-9ED4-271A8549C4B4}"/>
              </a:ext>
            </a:extLst>
          </p:cNvPr>
          <p:cNvSpPr>
            <a:spLocks noGrp="1"/>
          </p:cNvSpPr>
          <p:nvPr>
            <p:ph type="subTitle" idx="27"/>
          </p:nvPr>
        </p:nvSpPr>
        <p:spPr/>
        <p:txBody>
          <a:bodyPr/>
          <a:lstStyle/>
          <a:p>
            <a:r>
              <a:rPr lang="en-US" dirty="0"/>
              <a:t>YOLO</a:t>
            </a:r>
          </a:p>
        </p:txBody>
      </p:sp>
      <p:sp>
        <p:nvSpPr>
          <p:cNvPr id="4" name="Content Placeholder 3">
            <a:extLst>
              <a:ext uri="{FF2B5EF4-FFF2-40B4-BE49-F238E27FC236}">
                <a16:creationId xmlns:a16="http://schemas.microsoft.com/office/drawing/2014/main" id="{550D2772-7B87-4942-9EEF-0B96345E5290}"/>
              </a:ext>
            </a:extLst>
          </p:cNvPr>
          <p:cNvSpPr>
            <a:spLocks noGrp="1"/>
          </p:cNvSpPr>
          <p:nvPr>
            <p:ph idx="1"/>
          </p:nvPr>
        </p:nvSpPr>
        <p:spPr/>
        <p:txBody>
          <a:bodyPr/>
          <a:lstStyle/>
          <a:p>
            <a:r>
              <a:rPr lang="en-US" sz="1600" dirty="0"/>
              <a:t>Some code can be taken from here: </a:t>
            </a:r>
          </a:p>
          <a:p>
            <a:r>
              <a:rPr lang="en-US" sz="1600" dirty="0">
                <a:hlinkClick r:id="rId2"/>
              </a:rPr>
              <a:t>https://github.com/Tianxiaomo/pytorch-YOLOv4</a:t>
            </a:r>
            <a:endParaRPr lang="en-US" sz="1600" dirty="0"/>
          </a:p>
          <a:p>
            <a:r>
              <a:rPr lang="en-US" sz="1600" dirty="0">
                <a:hlinkClick r:id="rId3"/>
              </a:rPr>
              <a:t>https://github.com/vaibhavjindal/domain-adaptation-on-yolo-tiny</a:t>
            </a:r>
            <a:endParaRPr lang="en-US" sz="1600" dirty="0"/>
          </a:p>
          <a:p>
            <a:r>
              <a:rPr lang="en-US" sz="1600" dirty="0">
                <a:hlinkClick r:id="rId4"/>
              </a:rPr>
              <a:t>https://github.com/Mazin-Hnewa/MS-DAYOLO</a:t>
            </a:r>
            <a:endParaRPr lang="en-US" sz="1600" dirty="0"/>
          </a:p>
          <a:p>
            <a:r>
              <a:rPr lang="en-US" sz="1600" dirty="0">
                <a:hlinkClick r:id="rId5"/>
              </a:rPr>
              <a:t>https://github.com/ultralytics/yolov5/wiki/Train-Custom-Data</a:t>
            </a:r>
            <a:endParaRPr lang="en-US" sz="1600" dirty="0"/>
          </a:p>
          <a:p>
            <a:r>
              <a:rPr lang="en-US" sz="1600" dirty="0">
                <a:hlinkClick r:id="rId6" action="ppaction://hlinkfile"/>
              </a:rPr>
              <a:t>file:///C:/Users/vansaidnda/Downloads/sensors-22-03253%20(2).pdf</a:t>
            </a:r>
            <a:endParaRPr lang="en-US" sz="1600" dirty="0"/>
          </a:p>
          <a:p>
            <a:endParaRPr lang="en-US" sz="1600" dirty="0"/>
          </a:p>
          <a:p>
            <a:endParaRPr lang="en-US" dirty="0"/>
          </a:p>
        </p:txBody>
      </p:sp>
      <p:sp>
        <p:nvSpPr>
          <p:cNvPr id="5" name="Date Placeholder 4">
            <a:extLst>
              <a:ext uri="{FF2B5EF4-FFF2-40B4-BE49-F238E27FC236}">
                <a16:creationId xmlns:a16="http://schemas.microsoft.com/office/drawing/2014/main" id="{CD6B47EB-DD1F-4133-91DC-C819E8FB109C}"/>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B526B36B-B1B3-47D6-89CD-D1D0C5DB06B2}"/>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CDEDCFBD-1277-448F-9397-FC00FF99AA62}"/>
              </a:ext>
            </a:extLst>
          </p:cNvPr>
          <p:cNvSpPr>
            <a:spLocks noGrp="1"/>
          </p:cNvSpPr>
          <p:nvPr>
            <p:ph type="sldNum" sz="quarter" idx="26"/>
          </p:nvPr>
        </p:nvSpPr>
        <p:spPr/>
        <p:txBody>
          <a:bodyPr/>
          <a:lstStyle/>
          <a:p>
            <a:fld id="{66DE0A1B-740E-42D4-B16F-ED5AF3A0B271}" type="slidenum">
              <a:rPr lang="en-GB" smtClean="0"/>
              <a:t>20</a:t>
            </a:fld>
            <a:endParaRPr lang="en-GB"/>
          </a:p>
        </p:txBody>
      </p:sp>
      <p:sp>
        <p:nvSpPr>
          <p:cNvPr id="8" name="Text Placeholder 7">
            <a:extLst>
              <a:ext uri="{FF2B5EF4-FFF2-40B4-BE49-F238E27FC236}">
                <a16:creationId xmlns:a16="http://schemas.microsoft.com/office/drawing/2014/main" id="{A4E8AC55-D39C-47EB-9455-3FD80FF71B40}"/>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712860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1C8-8362-4F9A-9F8C-67CE43D0E5F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19E96F-950D-4268-9ED4-271A8549C4B4}"/>
              </a:ext>
            </a:extLst>
          </p:cNvPr>
          <p:cNvSpPr>
            <a:spLocks noGrp="1"/>
          </p:cNvSpPr>
          <p:nvPr>
            <p:ph type="subTitle" idx="27"/>
          </p:nvPr>
        </p:nvSpPr>
        <p:spPr/>
        <p:txBody>
          <a:bodyPr/>
          <a:lstStyle/>
          <a:p>
            <a:r>
              <a:rPr lang="en-US" dirty="0"/>
              <a:t>SSD</a:t>
            </a:r>
          </a:p>
        </p:txBody>
      </p:sp>
      <p:sp>
        <p:nvSpPr>
          <p:cNvPr id="4" name="Content Placeholder 3">
            <a:extLst>
              <a:ext uri="{FF2B5EF4-FFF2-40B4-BE49-F238E27FC236}">
                <a16:creationId xmlns:a16="http://schemas.microsoft.com/office/drawing/2014/main" id="{550D2772-7B87-4942-9EEF-0B96345E5290}"/>
              </a:ext>
            </a:extLst>
          </p:cNvPr>
          <p:cNvSpPr>
            <a:spLocks noGrp="1"/>
          </p:cNvSpPr>
          <p:nvPr>
            <p:ph idx="1"/>
          </p:nvPr>
        </p:nvSpPr>
        <p:spPr/>
        <p:txBody>
          <a:bodyPr/>
          <a:lstStyle/>
          <a:p>
            <a:r>
              <a:rPr lang="en-US" sz="1600" dirty="0"/>
              <a:t>Some code can be taken from here: </a:t>
            </a:r>
          </a:p>
          <a:p>
            <a:r>
              <a:rPr lang="en-US" sz="1600" dirty="0">
                <a:hlinkClick r:id="rId2"/>
              </a:rPr>
              <a:t>https://github.com/czzbb/I3Net</a:t>
            </a:r>
            <a:endParaRPr lang="en-US" sz="1600" dirty="0"/>
          </a:p>
          <a:p>
            <a:r>
              <a:rPr lang="en-US" sz="1600" dirty="0">
                <a:hlinkClick r:id="rId3"/>
              </a:rPr>
              <a:t>https://arxiv.org/pdf/2106.07283.pdf</a:t>
            </a:r>
            <a:endParaRPr lang="en-US" sz="1600" dirty="0"/>
          </a:p>
          <a:p>
            <a:endParaRPr lang="en-US" sz="1600" dirty="0"/>
          </a:p>
          <a:p>
            <a:endParaRPr lang="en-US" dirty="0"/>
          </a:p>
        </p:txBody>
      </p:sp>
      <p:sp>
        <p:nvSpPr>
          <p:cNvPr id="5" name="Date Placeholder 4">
            <a:extLst>
              <a:ext uri="{FF2B5EF4-FFF2-40B4-BE49-F238E27FC236}">
                <a16:creationId xmlns:a16="http://schemas.microsoft.com/office/drawing/2014/main" id="{CD6B47EB-DD1F-4133-91DC-C819E8FB109C}"/>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B526B36B-B1B3-47D6-89CD-D1D0C5DB06B2}"/>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CDEDCFBD-1277-448F-9397-FC00FF99AA62}"/>
              </a:ext>
            </a:extLst>
          </p:cNvPr>
          <p:cNvSpPr>
            <a:spLocks noGrp="1"/>
          </p:cNvSpPr>
          <p:nvPr>
            <p:ph type="sldNum" sz="quarter" idx="26"/>
          </p:nvPr>
        </p:nvSpPr>
        <p:spPr/>
        <p:txBody>
          <a:bodyPr/>
          <a:lstStyle/>
          <a:p>
            <a:fld id="{66DE0A1B-740E-42D4-B16F-ED5AF3A0B271}" type="slidenum">
              <a:rPr lang="en-GB" smtClean="0"/>
              <a:t>21</a:t>
            </a:fld>
            <a:endParaRPr lang="en-GB"/>
          </a:p>
        </p:txBody>
      </p:sp>
      <p:sp>
        <p:nvSpPr>
          <p:cNvPr id="8" name="Text Placeholder 7">
            <a:extLst>
              <a:ext uri="{FF2B5EF4-FFF2-40B4-BE49-F238E27FC236}">
                <a16:creationId xmlns:a16="http://schemas.microsoft.com/office/drawing/2014/main" id="{A4E8AC55-D39C-47EB-9455-3FD80FF71B40}"/>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331511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1A082-6165-4BDB-B0F0-C99D1AFAAB01}"/>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0FA93947-CF3C-4D28-9E99-3838FC556986}"/>
              </a:ext>
            </a:extLst>
          </p:cNvPr>
          <p:cNvSpPr>
            <a:spLocks noGrp="1"/>
          </p:cNvSpPr>
          <p:nvPr>
            <p:ph type="subTitle" idx="27"/>
          </p:nvPr>
        </p:nvSpPr>
        <p:spPr/>
        <p:txBody>
          <a:bodyPr/>
          <a:lstStyle/>
          <a:p>
            <a:r>
              <a:rPr lang="en-US" dirty="0"/>
              <a:t>FCOS</a:t>
            </a:r>
          </a:p>
        </p:txBody>
      </p:sp>
      <p:sp>
        <p:nvSpPr>
          <p:cNvPr id="4" name="Content Placeholder 3">
            <a:extLst>
              <a:ext uri="{FF2B5EF4-FFF2-40B4-BE49-F238E27FC236}">
                <a16:creationId xmlns:a16="http://schemas.microsoft.com/office/drawing/2014/main" id="{BF6918F4-727E-4E4D-A42C-6D8DAB953E93}"/>
              </a:ext>
            </a:extLst>
          </p:cNvPr>
          <p:cNvSpPr>
            <a:spLocks noGrp="1"/>
          </p:cNvSpPr>
          <p:nvPr>
            <p:ph idx="1"/>
          </p:nvPr>
        </p:nvSpPr>
        <p:spPr/>
        <p:txBody>
          <a:bodyPr/>
          <a:lstStyle/>
          <a:p>
            <a:r>
              <a:rPr lang="en-US" dirty="0">
                <a:hlinkClick r:id="rId2"/>
              </a:rPr>
              <a:t>https://github.com/chengchunhsu/EveryPixelMatters</a:t>
            </a:r>
            <a:endParaRPr lang="en-US" dirty="0"/>
          </a:p>
          <a:p>
            <a:endParaRPr lang="en-US" dirty="0"/>
          </a:p>
        </p:txBody>
      </p:sp>
      <p:sp>
        <p:nvSpPr>
          <p:cNvPr id="5" name="Date Placeholder 4">
            <a:extLst>
              <a:ext uri="{FF2B5EF4-FFF2-40B4-BE49-F238E27FC236}">
                <a16:creationId xmlns:a16="http://schemas.microsoft.com/office/drawing/2014/main" id="{9CFF2C09-52BC-4032-8C4C-6111A7D71D57}"/>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147BDB01-EA1C-41D6-AD7D-7E532A8A021C}"/>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A9A70A99-E214-4824-BD7B-0C5225798DFA}"/>
              </a:ext>
            </a:extLst>
          </p:cNvPr>
          <p:cNvSpPr>
            <a:spLocks noGrp="1"/>
          </p:cNvSpPr>
          <p:nvPr>
            <p:ph type="sldNum" sz="quarter" idx="26"/>
          </p:nvPr>
        </p:nvSpPr>
        <p:spPr/>
        <p:txBody>
          <a:bodyPr/>
          <a:lstStyle/>
          <a:p>
            <a:fld id="{66DE0A1B-740E-42D4-B16F-ED5AF3A0B271}" type="slidenum">
              <a:rPr lang="en-GB" smtClean="0"/>
              <a:t>22</a:t>
            </a:fld>
            <a:endParaRPr lang="en-GB"/>
          </a:p>
        </p:txBody>
      </p:sp>
      <p:sp>
        <p:nvSpPr>
          <p:cNvPr id="8" name="Text Placeholder 7">
            <a:extLst>
              <a:ext uri="{FF2B5EF4-FFF2-40B4-BE49-F238E27FC236}">
                <a16:creationId xmlns:a16="http://schemas.microsoft.com/office/drawing/2014/main" id="{6600D479-28CD-455E-BA7A-4AFAF30A9E93}"/>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543731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7E2D-4999-40F5-89C5-94C53EB426B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C9C1B24E-395D-4051-9EAB-BF7C76FD329D}"/>
              </a:ext>
            </a:extLst>
          </p:cNvPr>
          <p:cNvSpPr>
            <a:spLocks noGrp="1"/>
          </p:cNvSpPr>
          <p:nvPr>
            <p:ph type="subTitle" idx="27"/>
          </p:nvPr>
        </p:nvSpPr>
        <p:spPr/>
        <p:txBody>
          <a:bodyPr/>
          <a:lstStyle/>
          <a:p>
            <a:r>
              <a:rPr lang="fi-FI" dirty="0"/>
              <a:t>DETR</a:t>
            </a:r>
            <a:endParaRPr lang="en-US" dirty="0"/>
          </a:p>
        </p:txBody>
      </p:sp>
      <p:sp>
        <p:nvSpPr>
          <p:cNvPr id="4" name="Content Placeholder 3">
            <a:extLst>
              <a:ext uri="{FF2B5EF4-FFF2-40B4-BE49-F238E27FC236}">
                <a16:creationId xmlns:a16="http://schemas.microsoft.com/office/drawing/2014/main" id="{75126A5F-4F3F-455C-BCCC-84869132799A}"/>
              </a:ext>
            </a:extLst>
          </p:cNvPr>
          <p:cNvSpPr>
            <a:spLocks noGrp="1"/>
          </p:cNvSpPr>
          <p:nvPr>
            <p:ph idx="1"/>
          </p:nvPr>
        </p:nvSpPr>
        <p:spPr/>
        <p:txBody>
          <a:bodyPr/>
          <a:lstStyle/>
          <a:p>
            <a:r>
              <a:rPr lang="en-US">
                <a:hlinkClick r:id="rId2"/>
              </a:rPr>
              <a:t>https://github.com/encounter1997/SFA</a:t>
            </a:r>
            <a:endParaRPr lang="en-US"/>
          </a:p>
          <a:p>
            <a:endParaRPr lang="en-US" dirty="0"/>
          </a:p>
        </p:txBody>
      </p:sp>
      <p:sp>
        <p:nvSpPr>
          <p:cNvPr id="5" name="Date Placeholder 4">
            <a:extLst>
              <a:ext uri="{FF2B5EF4-FFF2-40B4-BE49-F238E27FC236}">
                <a16:creationId xmlns:a16="http://schemas.microsoft.com/office/drawing/2014/main" id="{E3FA4F20-B298-4588-AD63-C0D364A21921}"/>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5A421B49-FADB-49E8-B30C-8464CC6BA3E6}"/>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5DB2825E-28FA-45D0-B879-1B68AA38B58D}"/>
              </a:ext>
            </a:extLst>
          </p:cNvPr>
          <p:cNvSpPr>
            <a:spLocks noGrp="1"/>
          </p:cNvSpPr>
          <p:nvPr>
            <p:ph type="sldNum" sz="quarter" idx="26"/>
          </p:nvPr>
        </p:nvSpPr>
        <p:spPr/>
        <p:txBody>
          <a:bodyPr/>
          <a:lstStyle/>
          <a:p>
            <a:fld id="{66DE0A1B-740E-42D4-B16F-ED5AF3A0B271}" type="slidenum">
              <a:rPr lang="en-GB" smtClean="0"/>
              <a:t>23</a:t>
            </a:fld>
            <a:endParaRPr lang="en-GB"/>
          </a:p>
        </p:txBody>
      </p:sp>
      <p:sp>
        <p:nvSpPr>
          <p:cNvPr id="8" name="Text Placeholder 7">
            <a:extLst>
              <a:ext uri="{FF2B5EF4-FFF2-40B4-BE49-F238E27FC236}">
                <a16:creationId xmlns:a16="http://schemas.microsoft.com/office/drawing/2014/main" id="{3676A520-F450-4063-9F07-6759F81141B9}"/>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28229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2F1E-CE11-4E0D-8B0B-F4E1135E6678}"/>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7FB5BFA0-47D1-4981-9CC4-3FEBE3CE06A3}"/>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342AA0D9-B964-4874-8D95-8B1F02E72E31}"/>
              </a:ext>
            </a:extLst>
          </p:cNvPr>
          <p:cNvSpPr>
            <a:spLocks noGrp="1"/>
          </p:cNvSpPr>
          <p:nvPr>
            <p:ph idx="1"/>
          </p:nvPr>
        </p:nvSpPr>
        <p:spPr/>
        <p:txBody>
          <a:bodyPr/>
          <a:lstStyle/>
          <a:p>
            <a:r>
              <a:rPr lang="en-US" dirty="0"/>
              <a:t>Potentially: </a:t>
            </a:r>
          </a:p>
          <a:p>
            <a:r>
              <a:rPr lang="en-US">
                <a:hlinkClick r:id="rId2"/>
              </a:rPr>
              <a:t>https://github.com/facebookresearch/adaptive_teacher</a:t>
            </a:r>
            <a:endParaRPr lang="en-US"/>
          </a:p>
          <a:p>
            <a:endParaRPr lang="en-US"/>
          </a:p>
        </p:txBody>
      </p:sp>
      <p:sp>
        <p:nvSpPr>
          <p:cNvPr id="5" name="Date Placeholder 4">
            <a:extLst>
              <a:ext uri="{FF2B5EF4-FFF2-40B4-BE49-F238E27FC236}">
                <a16:creationId xmlns:a16="http://schemas.microsoft.com/office/drawing/2014/main" id="{03E637B6-7159-4DE9-A10F-838F82D3BF3D}"/>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CC84EC96-0848-44EF-9EC2-B9878CC78C1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375CA431-1321-40CC-8864-6B2DFEBBBB25}"/>
              </a:ext>
            </a:extLst>
          </p:cNvPr>
          <p:cNvSpPr>
            <a:spLocks noGrp="1"/>
          </p:cNvSpPr>
          <p:nvPr>
            <p:ph type="sldNum" sz="quarter" idx="26"/>
          </p:nvPr>
        </p:nvSpPr>
        <p:spPr/>
        <p:txBody>
          <a:bodyPr/>
          <a:lstStyle/>
          <a:p>
            <a:fld id="{66DE0A1B-740E-42D4-B16F-ED5AF3A0B271}" type="slidenum">
              <a:rPr lang="en-GB" smtClean="0"/>
              <a:t>24</a:t>
            </a:fld>
            <a:endParaRPr lang="en-GB"/>
          </a:p>
        </p:txBody>
      </p:sp>
      <p:sp>
        <p:nvSpPr>
          <p:cNvPr id="8" name="Text Placeholder 7">
            <a:extLst>
              <a:ext uri="{FF2B5EF4-FFF2-40B4-BE49-F238E27FC236}">
                <a16:creationId xmlns:a16="http://schemas.microsoft.com/office/drawing/2014/main" id="{7DDDE3B1-DEB3-49C0-8C45-77D5D3EDCA1A}"/>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97814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B06C38-B9E9-433B-A3BB-1616AC444517}"/>
              </a:ext>
            </a:extLst>
          </p:cNvPr>
          <p:cNvPicPr>
            <a:picLocks noChangeAspect="1"/>
          </p:cNvPicPr>
          <p:nvPr/>
        </p:nvPicPr>
        <p:blipFill rotWithShape="1">
          <a:blip r:embed="rId3"/>
          <a:srcRect t="11882"/>
          <a:stretch/>
        </p:blipFill>
        <p:spPr>
          <a:xfrm>
            <a:off x="716347" y="1602996"/>
            <a:ext cx="4486275" cy="4188204"/>
          </a:xfrm>
          <a:prstGeom prst="rect">
            <a:avLst/>
          </a:prstGeom>
        </p:spPr>
      </p:pic>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May 4,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3</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7315200" y="51816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4"/>
              </a:rPr>
              <a:t>Domain-Adversarial Training of Neural Networks</a:t>
            </a:r>
            <a:r>
              <a:rPr lang="en-US" dirty="0"/>
              <a:t>, 2016</a:t>
            </a:r>
          </a:p>
        </p:txBody>
      </p:sp>
      <p:graphicFrame>
        <p:nvGraphicFramePr>
          <p:cNvPr id="20" name="Content Placeholder 36">
            <a:extLst>
              <a:ext uri="{FF2B5EF4-FFF2-40B4-BE49-F238E27FC236}">
                <a16:creationId xmlns:a16="http://schemas.microsoft.com/office/drawing/2014/main" id="{72C7A2F0-CE8B-47A2-8D0C-88D72BE46F1E}"/>
              </a:ext>
            </a:extLst>
          </p:cNvPr>
          <p:cNvGraphicFramePr>
            <a:graphicFrameLocks/>
          </p:cNvGraphicFramePr>
          <p:nvPr>
            <p:extLst>
              <p:ext uri="{D42A27DB-BD31-4B8C-83A1-F6EECF244321}">
                <p14:modId xmlns:p14="http://schemas.microsoft.com/office/powerpoint/2010/main" val="152917448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itle 1">
            <a:extLst>
              <a:ext uri="{FF2B5EF4-FFF2-40B4-BE49-F238E27FC236}">
                <a16:creationId xmlns:a16="http://schemas.microsoft.com/office/drawing/2014/main" id="{E946F4F1-572F-439D-B8EA-22A6A34BF474}"/>
              </a:ext>
            </a:extLst>
          </p:cNvPr>
          <p:cNvSpPr>
            <a:spLocks noGrp="1"/>
          </p:cNvSpPr>
          <p:nvPr>
            <p:ph type="title"/>
          </p:nvPr>
        </p:nvSpPr>
        <p:spPr>
          <a:xfrm>
            <a:off x="875320" y="431593"/>
            <a:ext cx="10441359" cy="468000"/>
          </a:xfrm>
        </p:spPr>
        <p:txBody>
          <a:bodyPr/>
          <a:lstStyle/>
          <a:p>
            <a:pPr lvl="0"/>
            <a:r>
              <a:rPr lang="en-US" sz="2400" dirty="0"/>
              <a:t>Gradient reversal layer (GRL)</a:t>
            </a:r>
          </a:p>
        </p:txBody>
      </p:sp>
      <p:pic>
        <p:nvPicPr>
          <p:cNvPr id="10" name="Content Placeholder 9">
            <a:extLst>
              <a:ext uri="{FF2B5EF4-FFF2-40B4-BE49-F238E27FC236}">
                <a16:creationId xmlns:a16="http://schemas.microsoft.com/office/drawing/2014/main" id="{A4589AE2-6035-484A-84AC-DCEBA5DB09A7}"/>
              </a:ext>
            </a:extLst>
          </p:cNvPr>
          <p:cNvPicPr>
            <a:picLocks noGrp="1" noChangeAspect="1"/>
          </p:cNvPicPr>
          <p:nvPr>
            <p:ph idx="1"/>
          </p:nvPr>
        </p:nvPicPr>
        <p:blipFill rotWithShape="1">
          <a:blip r:embed="rId10"/>
          <a:srcRect r="8067" b="44393"/>
          <a:stretch/>
        </p:blipFill>
        <p:spPr>
          <a:xfrm>
            <a:off x="5372100" y="2325485"/>
            <a:ext cx="6553200" cy="2743226"/>
          </a:xfrm>
          <a:prstGeom prst="rect">
            <a:avLst/>
          </a:prstGeom>
          <a:ln>
            <a:noFill/>
          </a:ln>
          <a:effectLst>
            <a:outerShdw blurRad="190500" algn="tl" rotWithShape="0">
              <a:srgbClr val="000000">
                <a:alpha val="70000"/>
              </a:srgbClr>
            </a:outerShdw>
          </a:effectLst>
        </p:spPr>
      </p:pic>
      <p:sp>
        <p:nvSpPr>
          <p:cNvPr id="13" name="Text Placeholder 7">
            <a:extLst>
              <a:ext uri="{FF2B5EF4-FFF2-40B4-BE49-F238E27FC236}">
                <a16:creationId xmlns:a16="http://schemas.microsoft.com/office/drawing/2014/main" id="{5F4D5968-D680-4308-B6D7-778694FF90AD}"/>
              </a:ext>
            </a:extLst>
          </p:cNvPr>
          <p:cNvSpPr txBox="1">
            <a:spLocks/>
          </p:cNvSpPr>
          <p:nvPr/>
        </p:nvSpPr>
        <p:spPr bwMode="black">
          <a:xfrm>
            <a:off x="1159249" y="5792242"/>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11"/>
              </a:rPr>
              <a:t>Faster R-CNN: Towards Real-Time Object Detection with Region Proposal Networks</a:t>
            </a:r>
            <a:r>
              <a:rPr lang="en-US" dirty="0"/>
              <a:t>, 2016</a:t>
            </a:r>
          </a:p>
        </p:txBody>
      </p:sp>
    </p:spTree>
    <p:extLst>
      <p:ext uri="{BB962C8B-B14F-4D97-AF65-F5344CB8AC3E}">
        <p14:creationId xmlns:p14="http://schemas.microsoft.com/office/powerpoint/2010/main" val="116204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EE84E99-B1B7-4D02-BBEE-2FDBC93B0147}"/>
              </a:ext>
            </a:extLst>
          </p:cNvPr>
          <p:cNvGrpSpPr/>
          <p:nvPr/>
        </p:nvGrpSpPr>
        <p:grpSpPr>
          <a:xfrm>
            <a:off x="1228986" y="1148779"/>
            <a:ext cx="10206603" cy="4470699"/>
            <a:chOff x="1228986" y="1148779"/>
            <a:chExt cx="10206603" cy="4470699"/>
          </a:xfrm>
        </p:grpSpPr>
        <p:grpSp>
          <p:nvGrpSpPr>
            <p:cNvPr id="11" name="Group 10">
              <a:extLst>
                <a:ext uri="{FF2B5EF4-FFF2-40B4-BE49-F238E27FC236}">
                  <a16:creationId xmlns:a16="http://schemas.microsoft.com/office/drawing/2014/main" id="{E2A3BDE3-A6B5-46FF-9178-21F4A15C8B24}"/>
                </a:ext>
              </a:extLst>
            </p:cNvPr>
            <p:cNvGrpSpPr/>
            <p:nvPr/>
          </p:nvGrpSpPr>
          <p:grpSpPr>
            <a:xfrm>
              <a:off x="1228986" y="1148779"/>
              <a:ext cx="10206603" cy="4470699"/>
              <a:chOff x="1228986" y="1148779"/>
              <a:chExt cx="10206603" cy="4470699"/>
            </a:xfrm>
          </p:grpSpPr>
          <p:grpSp>
            <p:nvGrpSpPr>
              <p:cNvPr id="26" name="Group 25">
                <a:extLst>
                  <a:ext uri="{FF2B5EF4-FFF2-40B4-BE49-F238E27FC236}">
                    <a16:creationId xmlns:a16="http://schemas.microsoft.com/office/drawing/2014/main" id="{2F875F7B-3D4B-4D05-A3C6-FDF5A9B895DC}"/>
                  </a:ext>
                </a:extLst>
              </p:cNvPr>
              <p:cNvGrpSpPr/>
              <p:nvPr/>
            </p:nvGrpSpPr>
            <p:grpSpPr>
              <a:xfrm>
                <a:off x="1228986" y="1148779"/>
                <a:ext cx="10206603" cy="4470699"/>
                <a:chOff x="5160882" y="2215588"/>
                <a:chExt cx="8362900" cy="3547001"/>
              </a:xfrm>
            </p:grpSpPr>
            <p:sp>
              <p:nvSpPr>
                <p:cNvPr id="19" name="TextBox 18">
                  <a:extLst>
                    <a:ext uri="{FF2B5EF4-FFF2-40B4-BE49-F238E27FC236}">
                      <a16:creationId xmlns:a16="http://schemas.microsoft.com/office/drawing/2014/main" id="{BF45FC6F-485B-48EE-A5F5-8DBC041C8578}"/>
                    </a:ext>
                  </a:extLst>
                </p:cNvPr>
                <p:cNvSpPr txBox="1"/>
                <p:nvPr/>
              </p:nvSpPr>
              <p:spPr>
                <a:xfrm>
                  <a:off x="7239000" y="5023780"/>
                  <a:ext cx="2944267" cy="215444"/>
                </a:xfrm>
                <a:prstGeom prst="rect">
                  <a:avLst/>
                </a:prstGeom>
                <a:noFill/>
              </p:spPr>
              <p:txBody>
                <a:bodyPr wrap="square">
                  <a:spAutoFit/>
                </a:bodyPr>
                <a:lstStyle/>
                <a:p>
                  <a:endParaRPr lang="en-US" sz="800" dirty="0"/>
                </a:p>
              </p:txBody>
            </p:sp>
            <p:grpSp>
              <p:nvGrpSpPr>
                <p:cNvPr id="24" name="Group 23">
                  <a:extLst>
                    <a:ext uri="{FF2B5EF4-FFF2-40B4-BE49-F238E27FC236}">
                      <a16:creationId xmlns:a16="http://schemas.microsoft.com/office/drawing/2014/main" id="{8829FF23-33D6-44B7-923C-158970BB4613}"/>
                    </a:ext>
                  </a:extLst>
                </p:cNvPr>
                <p:cNvGrpSpPr/>
                <p:nvPr/>
              </p:nvGrpSpPr>
              <p:grpSpPr>
                <a:xfrm>
                  <a:off x="5160882" y="2215588"/>
                  <a:ext cx="8362900" cy="3547001"/>
                  <a:chOff x="5160882" y="2215588"/>
                  <a:chExt cx="8362900" cy="3547001"/>
                </a:xfrm>
              </p:grpSpPr>
              <p:pic>
                <p:nvPicPr>
                  <p:cNvPr id="18" name="Picture 17">
                    <a:extLst>
                      <a:ext uri="{FF2B5EF4-FFF2-40B4-BE49-F238E27FC236}">
                        <a16:creationId xmlns:a16="http://schemas.microsoft.com/office/drawing/2014/main" id="{C0ECB825-DE65-4A67-BEDC-DA71E724D47F}"/>
                      </a:ext>
                    </a:extLst>
                  </p:cNvPr>
                  <p:cNvPicPr>
                    <a:picLocks noChangeAspect="1"/>
                  </p:cNvPicPr>
                  <p:nvPr/>
                </p:nvPicPr>
                <p:blipFill>
                  <a:blip r:embed="rId3"/>
                  <a:stretch>
                    <a:fillRect/>
                  </a:stretch>
                </p:blipFill>
                <p:spPr>
                  <a:xfrm>
                    <a:off x="5160882" y="2215588"/>
                    <a:ext cx="6104535" cy="2269722"/>
                  </a:xfrm>
                  <a:prstGeom prst="rect">
                    <a:avLst/>
                  </a:prstGeom>
                </p:spPr>
              </p:pic>
              <p:pic>
                <p:nvPicPr>
                  <p:cNvPr id="21" name="Picture 20">
                    <a:extLst>
                      <a:ext uri="{FF2B5EF4-FFF2-40B4-BE49-F238E27FC236}">
                        <a16:creationId xmlns:a16="http://schemas.microsoft.com/office/drawing/2014/main" id="{D14E531A-F52B-434F-8949-0324B2D0259F}"/>
                      </a:ext>
                    </a:extLst>
                  </p:cNvPr>
                  <p:cNvPicPr>
                    <a:picLocks noChangeAspect="1"/>
                  </p:cNvPicPr>
                  <p:nvPr/>
                </p:nvPicPr>
                <p:blipFill>
                  <a:blip r:embed="rId4"/>
                  <a:stretch>
                    <a:fillRect/>
                  </a:stretch>
                </p:blipFill>
                <p:spPr>
                  <a:xfrm>
                    <a:off x="10085257" y="4120565"/>
                    <a:ext cx="3438525" cy="1642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Arrow: Left-Up 24">
                    <a:extLst>
                      <a:ext uri="{FF2B5EF4-FFF2-40B4-BE49-F238E27FC236}">
                        <a16:creationId xmlns:a16="http://schemas.microsoft.com/office/drawing/2014/main" id="{4D44FA13-DCA3-45A2-AAFC-49449B0C0F02}"/>
                      </a:ext>
                    </a:extLst>
                  </p:cNvPr>
                  <p:cNvSpPr/>
                  <p:nvPr/>
                </p:nvSpPr>
                <p:spPr>
                  <a:xfrm flipV="1">
                    <a:off x="9648210" y="3420127"/>
                    <a:ext cx="2185238" cy="700438"/>
                  </a:xfrm>
                  <a:prstGeom prst="leftUpArrow">
                    <a:avLst>
                      <a:gd name="adj1" fmla="val 4933"/>
                      <a:gd name="adj2" fmla="val 7637"/>
                      <a:gd name="adj3" fmla="val 25268"/>
                    </a:avLst>
                  </a:prstGeom>
                  <a:ln/>
                </p:spPr>
                <p:style>
                  <a:lnRef idx="0">
                    <a:schemeClr val="dk1"/>
                  </a:lnRef>
                  <a:fillRef idx="3">
                    <a:schemeClr val="dk1"/>
                  </a:fillRef>
                  <a:effectRef idx="3">
                    <a:schemeClr val="dk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tx1"/>
                      </a:solidFill>
                    </a:endParaRPr>
                  </a:p>
                </p:txBody>
              </p:sp>
            </p:grpSp>
          </p:grpSp>
          <p:sp>
            <p:nvSpPr>
              <p:cNvPr id="2" name="Rectangle 1">
                <a:extLst>
                  <a:ext uri="{FF2B5EF4-FFF2-40B4-BE49-F238E27FC236}">
                    <a16:creationId xmlns:a16="http://schemas.microsoft.com/office/drawing/2014/main" id="{05C79673-9934-433E-AFBD-B26B66C8F099}"/>
                  </a:ext>
                </a:extLst>
              </p:cNvPr>
              <p:cNvSpPr/>
              <p:nvPr/>
            </p:nvSpPr>
            <p:spPr>
              <a:xfrm>
                <a:off x="10591800" y="4061140"/>
                <a:ext cx="457200" cy="228600"/>
              </a:xfrm>
              <a:prstGeom prst="rect">
                <a:avLst/>
              </a:prstGeom>
              <a:ln/>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lnSpc>
                    <a:spcPct val="90000"/>
                  </a:lnSpc>
                  <a:spcAft>
                    <a:spcPts val="1000"/>
                  </a:spcAft>
                </a:pPr>
                <a:r>
                  <a:rPr lang="en-US" sz="1100" dirty="0">
                    <a:solidFill>
                      <a:srgbClr val="000000"/>
                    </a:solidFill>
                  </a:rPr>
                  <a:t>GRL</a:t>
                </a:r>
              </a:p>
            </p:txBody>
          </p:sp>
        </p:grpSp>
        <p:cxnSp>
          <p:nvCxnSpPr>
            <p:cNvPr id="4" name="Straight Arrow Connector 3">
              <a:extLst>
                <a:ext uri="{FF2B5EF4-FFF2-40B4-BE49-F238E27FC236}">
                  <a16:creationId xmlns:a16="http://schemas.microsoft.com/office/drawing/2014/main" id="{93AE57A1-CD1E-40ED-91C8-0625D7879FD2}"/>
                </a:ext>
              </a:extLst>
            </p:cNvPr>
            <p:cNvCxnSpPr>
              <a:cxnSpLocks/>
            </p:cNvCxnSpPr>
            <p:nvPr/>
          </p:nvCxnSpPr>
          <p:spPr>
            <a:xfrm flipH="1">
              <a:off x="10711417" y="4267200"/>
              <a:ext cx="108983" cy="2286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May 4,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4</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5648709" y="6335999"/>
            <a:ext cx="4114800"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00" dirty="0"/>
              <a:t>Source: </a:t>
            </a:r>
            <a:r>
              <a:rPr lang="en-US" sz="800" dirty="0" err="1"/>
              <a:t>VisGA</a:t>
            </a:r>
            <a:r>
              <a:rPr lang="en-US" sz="800" dirty="0"/>
              <a:t>, </a:t>
            </a:r>
            <a:r>
              <a:rPr lang="en-US" sz="800" dirty="0">
                <a:hlinkClick r:id="rId5"/>
              </a:rPr>
              <a:t>Similarity-based Domain Alignment for Adaptive Object Detection</a:t>
            </a:r>
            <a:r>
              <a:rPr lang="en-US" sz="800" dirty="0"/>
              <a:t>, 2021</a:t>
            </a:r>
          </a:p>
        </p:txBody>
      </p:sp>
      <p:graphicFrame>
        <p:nvGraphicFramePr>
          <p:cNvPr id="31" name="Content Placeholder 36">
            <a:extLst>
              <a:ext uri="{FF2B5EF4-FFF2-40B4-BE49-F238E27FC236}">
                <a16:creationId xmlns:a16="http://schemas.microsoft.com/office/drawing/2014/main" id="{D2502CF7-D272-45A5-93BB-815C12349FFF}"/>
              </a:ext>
            </a:extLst>
          </p:cNvPr>
          <p:cNvGraphicFramePr>
            <a:graphicFrameLocks/>
          </p:cNvGraphicFramePr>
          <p:nvPr>
            <p:extLst>
              <p:ext uri="{D42A27DB-BD31-4B8C-83A1-F6EECF244321}">
                <p14:modId xmlns:p14="http://schemas.microsoft.com/office/powerpoint/2010/main" val="151899286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itle 1">
            <a:extLst>
              <a:ext uri="{FF2B5EF4-FFF2-40B4-BE49-F238E27FC236}">
                <a16:creationId xmlns:a16="http://schemas.microsoft.com/office/drawing/2014/main" id="{9E37A446-A5F2-454F-B638-6072ECBDFC95}"/>
              </a:ext>
            </a:extLst>
          </p:cNvPr>
          <p:cNvSpPr txBox="1">
            <a:spLocks/>
          </p:cNvSpPr>
          <p:nvPr/>
        </p:nvSpPr>
        <p:spPr bwMode="gray">
          <a:xfrm>
            <a:off x="875320" y="431593"/>
            <a:ext cx="10441359" cy="468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400" dirty="0"/>
              <a:t>Similarity-based Domain Alignment for Adaptive Object Detection</a:t>
            </a:r>
          </a:p>
        </p:txBody>
      </p:sp>
      <p:grpSp>
        <p:nvGrpSpPr>
          <p:cNvPr id="9" name="Group 8">
            <a:extLst>
              <a:ext uri="{FF2B5EF4-FFF2-40B4-BE49-F238E27FC236}">
                <a16:creationId xmlns:a16="http://schemas.microsoft.com/office/drawing/2014/main" id="{F5BFD974-2CA3-4047-A257-F75F76AF0A70}"/>
              </a:ext>
            </a:extLst>
          </p:cNvPr>
          <p:cNvGrpSpPr/>
          <p:nvPr/>
        </p:nvGrpSpPr>
        <p:grpSpPr>
          <a:xfrm>
            <a:off x="1524000" y="4061140"/>
            <a:ext cx="4809393" cy="1999502"/>
            <a:chOff x="1524000" y="4061140"/>
            <a:chExt cx="4809393" cy="1999502"/>
          </a:xfrm>
        </p:grpSpPr>
        <p:pic>
          <p:nvPicPr>
            <p:cNvPr id="38" name="Picture 37">
              <a:extLst>
                <a:ext uri="{FF2B5EF4-FFF2-40B4-BE49-F238E27FC236}">
                  <a16:creationId xmlns:a16="http://schemas.microsoft.com/office/drawing/2014/main" id="{6AE56A4E-902D-4CAA-9D98-1FCF6E2691AE}"/>
                </a:ext>
              </a:extLst>
            </p:cNvPr>
            <p:cNvPicPr>
              <a:picLocks noChangeAspect="1"/>
            </p:cNvPicPr>
            <p:nvPr/>
          </p:nvPicPr>
          <p:blipFill>
            <a:blip r:embed="rId11"/>
            <a:stretch>
              <a:fillRect/>
            </a:stretch>
          </p:blipFill>
          <p:spPr>
            <a:xfrm>
              <a:off x="1524000" y="4061140"/>
              <a:ext cx="4809393" cy="1999502"/>
            </a:xfrm>
            <a:prstGeom prst="rect">
              <a:avLst/>
            </a:prstGeom>
          </p:spPr>
        </p:pic>
        <p:sp>
          <p:nvSpPr>
            <p:cNvPr id="39" name="Oval 38">
              <a:extLst>
                <a:ext uri="{FF2B5EF4-FFF2-40B4-BE49-F238E27FC236}">
                  <a16:creationId xmlns:a16="http://schemas.microsoft.com/office/drawing/2014/main" id="{DFD5391B-0726-4638-A379-5D9563E8BA6F}"/>
                </a:ext>
              </a:extLst>
            </p:cNvPr>
            <p:cNvSpPr/>
            <p:nvPr/>
          </p:nvSpPr>
          <p:spPr>
            <a:xfrm>
              <a:off x="5105400" y="4684004"/>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
        <p:nvSpPr>
          <p:cNvPr id="13" name="TextBox 12">
            <a:extLst>
              <a:ext uri="{FF2B5EF4-FFF2-40B4-BE49-F238E27FC236}">
                <a16:creationId xmlns:a16="http://schemas.microsoft.com/office/drawing/2014/main" id="{0ACFD7CE-24E7-4FB4-BB51-3CA9A3CE1514}"/>
              </a:ext>
            </a:extLst>
          </p:cNvPr>
          <p:cNvSpPr txBox="1"/>
          <p:nvPr/>
        </p:nvSpPr>
        <p:spPr>
          <a:xfrm>
            <a:off x="10096500" y="1522718"/>
            <a:ext cx="990600" cy="468000"/>
          </a:xfrm>
          <a:prstGeom prst="rect">
            <a:avLst/>
          </a:prstGeom>
          <a:noFill/>
        </p:spPr>
        <p:txBody>
          <a:bodyPr wrap="square" lIns="0" tIns="0" rIns="0" bIns="0" rtlCol="0">
            <a:noAutofit/>
          </a:bodyPr>
          <a:lstStyle/>
          <a:p>
            <a:pPr algn="l">
              <a:lnSpc>
                <a:spcPct val="110000"/>
              </a:lnSpc>
              <a:spcAft>
                <a:spcPts val="400"/>
              </a:spcAft>
            </a:pPr>
            <a:r>
              <a:rPr lang="en-US" dirty="0"/>
              <a:t>AT vs CL</a:t>
            </a:r>
          </a:p>
        </p:txBody>
      </p:sp>
    </p:spTree>
    <p:extLst>
      <p:ext uri="{BB962C8B-B14F-4D97-AF65-F5344CB8AC3E}">
        <p14:creationId xmlns:p14="http://schemas.microsoft.com/office/powerpoint/2010/main" val="26476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5</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a:xfrm>
            <a:off x="5905174" y="6336000"/>
            <a:ext cx="3772226" cy="215999"/>
          </a:xfrm>
        </p:spPr>
        <p:txBody>
          <a:bodyPr/>
          <a:lstStyle/>
          <a:p>
            <a:r>
              <a:rPr lang="en-US" dirty="0"/>
              <a:t>Source: </a:t>
            </a:r>
            <a:r>
              <a:rPr lang="en-US" dirty="0">
                <a:hlinkClick r:id="rId3"/>
              </a:rPr>
              <a:t>A Robust Learning Approach to Domain Adaptive Object Detection</a:t>
            </a:r>
            <a:r>
              <a:rPr lang="en-US" dirty="0"/>
              <a:t>, 2019</a:t>
            </a:r>
          </a:p>
        </p:txBody>
      </p:sp>
      <p:pic>
        <p:nvPicPr>
          <p:cNvPr id="20" name="Content Placeholder 19">
            <a:extLst>
              <a:ext uri="{FF2B5EF4-FFF2-40B4-BE49-F238E27FC236}">
                <a16:creationId xmlns:a16="http://schemas.microsoft.com/office/drawing/2014/main" id="{1B987A8A-1142-4B59-8D12-F81FB027B0CE}"/>
              </a:ext>
            </a:extLst>
          </p:cNvPr>
          <p:cNvPicPr>
            <a:picLocks noGrp="1" noChangeAspect="1"/>
          </p:cNvPicPr>
          <p:nvPr>
            <p:ph idx="1"/>
          </p:nvPr>
        </p:nvPicPr>
        <p:blipFill rotWithShape="1">
          <a:blip r:embed="rId4"/>
          <a:srcRect b="27411"/>
          <a:stretch/>
        </p:blipFill>
        <p:spPr>
          <a:xfrm>
            <a:off x="875320" y="1752599"/>
            <a:ext cx="9457700" cy="3260441"/>
          </a:xfrm>
          <a:prstGeom prst="rect">
            <a:avLst/>
          </a:prstGeom>
        </p:spPr>
      </p:pic>
      <p:sp>
        <p:nvSpPr>
          <p:cNvPr id="28" name="TextBox 27">
            <a:extLst>
              <a:ext uri="{FF2B5EF4-FFF2-40B4-BE49-F238E27FC236}">
                <a16:creationId xmlns:a16="http://schemas.microsoft.com/office/drawing/2014/main" id="{5F9E0DF9-C54D-40AE-92C7-EE2B95EBCD94}"/>
              </a:ext>
            </a:extLst>
          </p:cNvPr>
          <p:cNvSpPr txBox="1"/>
          <p:nvPr/>
        </p:nvSpPr>
        <p:spPr>
          <a:xfrm>
            <a:off x="8839954" y="4431518"/>
            <a:ext cx="1935990" cy="261610"/>
          </a:xfrm>
          <a:prstGeom prst="rect">
            <a:avLst/>
          </a:prstGeom>
          <a:noFill/>
        </p:spPr>
        <p:txBody>
          <a:bodyPr wrap="square">
            <a:spAutoFit/>
          </a:bodyPr>
          <a:lstStyle/>
          <a:p>
            <a:r>
              <a:rPr lang="en-US" sz="1100" dirty="0"/>
              <a:t>Maximum likelihood loss:</a:t>
            </a:r>
          </a:p>
        </p:txBody>
      </p:sp>
      <p:cxnSp>
        <p:nvCxnSpPr>
          <p:cNvPr id="9" name="Straight Arrow Connector 8">
            <a:extLst>
              <a:ext uri="{FF2B5EF4-FFF2-40B4-BE49-F238E27FC236}">
                <a16:creationId xmlns:a16="http://schemas.microsoft.com/office/drawing/2014/main" id="{F593C732-5540-48F6-9B36-CA4C661B6D80}"/>
              </a:ext>
            </a:extLst>
          </p:cNvPr>
          <p:cNvCxnSpPr>
            <a:cxnSpLocks/>
          </p:cNvCxnSpPr>
          <p:nvPr/>
        </p:nvCxnSpPr>
        <p:spPr>
          <a:xfrm>
            <a:off x="6248400" y="3108558"/>
            <a:ext cx="3353554" cy="13221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CA5CEBC-043F-422F-BCEF-50156D5490B6}"/>
              </a:ext>
            </a:extLst>
          </p:cNvPr>
          <p:cNvPicPr>
            <a:picLocks noChangeAspect="1"/>
          </p:cNvPicPr>
          <p:nvPr/>
        </p:nvPicPr>
        <p:blipFill>
          <a:blip r:embed="rId5"/>
          <a:stretch>
            <a:fillRect/>
          </a:stretch>
        </p:blipFill>
        <p:spPr>
          <a:xfrm>
            <a:off x="8230354" y="4656183"/>
            <a:ext cx="4114800" cy="356857"/>
          </a:xfrm>
          <a:prstGeom prst="rect">
            <a:avLst/>
          </a:prstGeom>
        </p:spPr>
      </p:pic>
      <p:sp>
        <p:nvSpPr>
          <p:cNvPr id="12" name="TextBox 11">
            <a:extLst>
              <a:ext uri="{FF2B5EF4-FFF2-40B4-BE49-F238E27FC236}">
                <a16:creationId xmlns:a16="http://schemas.microsoft.com/office/drawing/2014/main" id="{791CD794-B6C6-4B27-8E8D-8E877C529316}"/>
              </a:ext>
            </a:extLst>
          </p:cNvPr>
          <p:cNvSpPr txBox="1"/>
          <p:nvPr/>
        </p:nvSpPr>
        <p:spPr>
          <a:xfrm>
            <a:off x="8839200" y="4800600"/>
            <a:ext cx="914400" cy="914400"/>
          </a:xfrm>
          <a:prstGeom prst="rect">
            <a:avLst/>
          </a:prstGeom>
          <a:noFill/>
        </p:spPr>
        <p:txBody>
          <a:bodyPr wrap="none" lIns="0" tIns="0" rIns="0" bIns="0" rtlCol="0">
            <a:noAutofit/>
          </a:bodyPr>
          <a:lstStyle/>
          <a:p>
            <a:pPr algn="l">
              <a:lnSpc>
                <a:spcPct val="110000"/>
              </a:lnSpc>
              <a:spcAft>
                <a:spcPts val="400"/>
              </a:spcAft>
            </a:pPr>
            <a:endParaRPr lang="en-US" dirty="0"/>
          </a:p>
        </p:txBody>
      </p:sp>
      <p:graphicFrame>
        <p:nvGraphicFramePr>
          <p:cNvPr id="19" name="Content Placeholder 36">
            <a:extLst>
              <a:ext uri="{FF2B5EF4-FFF2-40B4-BE49-F238E27FC236}">
                <a16:creationId xmlns:a16="http://schemas.microsoft.com/office/drawing/2014/main" id="{6EA396F3-D26E-48A3-B3CF-20965FE358F0}"/>
              </a:ext>
            </a:extLst>
          </p:cNvPr>
          <p:cNvGraphicFramePr>
            <a:graphicFrameLocks/>
          </p:cNvGraphicFramePr>
          <p:nvPr>
            <p:extLst>
              <p:ext uri="{D42A27DB-BD31-4B8C-83A1-F6EECF244321}">
                <p14:modId xmlns:p14="http://schemas.microsoft.com/office/powerpoint/2010/main" val="290291473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1" name="Title 1">
            <a:extLst>
              <a:ext uri="{FF2B5EF4-FFF2-40B4-BE49-F238E27FC236}">
                <a16:creationId xmlns:a16="http://schemas.microsoft.com/office/drawing/2014/main" id="{97628C02-E164-473A-9CD4-9F777C444121}"/>
              </a:ext>
            </a:extLst>
          </p:cNvPr>
          <p:cNvSpPr>
            <a:spLocks noGrp="1"/>
          </p:cNvSpPr>
          <p:nvPr>
            <p:ph type="title"/>
          </p:nvPr>
        </p:nvSpPr>
        <p:spPr>
          <a:xfrm>
            <a:off x="875320" y="431593"/>
            <a:ext cx="10441359" cy="468000"/>
          </a:xfrm>
        </p:spPr>
        <p:txBody>
          <a:bodyPr/>
          <a:lstStyle/>
          <a:p>
            <a:pPr lvl="0"/>
            <a:r>
              <a:rPr lang="en-US" sz="2400" dirty="0"/>
              <a:t>A Robust Learning Approach to Domain Adaptive Object Detection</a:t>
            </a:r>
          </a:p>
        </p:txBody>
      </p:sp>
    </p:spTree>
    <p:extLst>
      <p:ext uri="{BB962C8B-B14F-4D97-AF65-F5344CB8AC3E}">
        <p14:creationId xmlns:p14="http://schemas.microsoft.com/office/powerpoint/2010/main" val="271096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9AC22F-5CA7-42A3-9871-AE7CAE6C3C5D}"/>
              </a:ext>
            </a:extLst>
          </p:cNvPr>
          <p:cNvSpPr>
            <a:spLocks noGrp="1"/>
          </p:cNvSpPr>
          <p:nvPr>
            <p:ph type="dt" sz="half" idx="24"/>
          </p:nvPr>
        </p:nvSpPr>
        <p:spPr/>
        <p:txBody>
          <a:bodyPr/>
          <a:lstStyle/>
          <a:p>
            <a:fld id="{1B532606-6CA5-4FA3-8F0C-E92CD1E05F0F}" type="datetime4">
              <a:rPr lang="en-US" smtClean="0"/>
              <a:t>May 4, 2022</a:t>
            </a:fld>
            <a:endParaRPr lang="en-GB" dirty="0"/>
          </a:p>
        </p:txBody>
      </p:sp>
      <p:sp>
        <p:nvSpPr>
          <p:cNvPr id="6" name="Footer Placeholder 5">
            <a:extLst>
              <a:ext uri="{FF2B5EF4-FFF2-40B4-BE49-F238E27FC236}">
                <a16:creationId xmlns:a16="http://schemas.microsoft.com/office/drawing/2014/main" id="{5D9B7FEC-EA97-47D4-976E-7CF0743B9E4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7B304E12-F1AB-4D5F-845B-6D126A211A24}"/>
              </a:ext>
            </a:extLst>
          </p:cNvPr>
          <p:cNvSpPr>
            <a:spLocks noGrp="1"/>
          </p:cNvSpPr>
          <p:nvPr>
            <p:ph type="sldNum" sz="quarter" idx="26"/>
          </p:nvPr>
        </p:nvSpPr>
        <p:spPr/>
        <p:txBody>
          <a:bodyPr/>
          <a:lstStyle/>
          <a:p>
            <a:fld id="{66DE0A1B-740E-42D4-B16F-ED5AF3A0B271}" type="slidenum">
              <a:rPr lang="en-GB" smtClean="0"/>
              <a:t>6</a:t>
            </a:fld>
            <a:endParaRPr lang="en-GB"/>
          </a:p>
        </p:txBody>
      </p:sp>
      <p:sp>
        <p:nvSpPr>
          <p:cNvPr id="8" name="Text Placeholder 7">
            <a:extLst>
              <a:ext uri="{FF2B5EF4-FFF2-40B4-BE49-F238E27FC236}">
                <a16:creationId xmlns:a16="http://schemas.microsoft.com/office/drawing/2014/main" id="{2C79977F-0944-4E85-A07D-B0754EAF45DA}"/>
              </a:ext>
            </a:extLst>
          </p:cNvPr>
          <p:cNvSpPr>
            <a:spLocks noGrp="1"/>
          </p:cNvSpPr>
          <p:nvPr>
            <p:ph type="body" sz="quarter" idx="23"/>
          </p:nvPr>
        </p:nvSpPr>
        <p:spPr/>
        <p:txBody>
          <a:bodyPr/>
          <a:lstStyle/>
          <a:p>
            <a:r>
              <a:rPr lang="en-US" dirty="0"/>
              <a:t>Source: </a:t>
            </a:r>
            <a:r>
              <a:rPr lang="en-US" dirty="0">
                <a:hlinkClick r:id="rId3"/>
              </a:rPr>
              <a:t>Progressive Domain Adaptation for Object Detection</a:t>
            </a:r>
            <a:r>
              <a:rPr lang="en-US" dirty="0"/>
              <a:t>, 2019</a:t>
            </a:r>
          </a:p>
        </p:txBody>
      </p:sp>
      <p:pic>
        <p:nvPicPr>
          <p:cNvPr id="11" name="Content Placeholder 10">
            <a:extLst>
              <a:ext uri="{FF2B5EF4-FFF2-40B4-BE49-F238E27FC236}">
                <a16:creationId xmlns:a16="http://schemas.microsoft.com/office/drawing/2014/main" id="{60216835-67BD-4007-8840-DE4DEBABED47}"/>
              </a:ext>
            </a:extLst>
          </p:cNvPr>
          <p:cNvPicPr>
            <a:picLocks noGrp="1" noChangeAspect="1"/>
          </p:cNvPicPr>
          <p:nvPr>
            <p:ph idx="1"/>
          </p:nvPr>
        </p:nvPicPr>
        <p:blipFill rotWithShape="1">
          <a:blip r:embed="rId4"/>
          <a:srcRect b="35611"/>
          <a:stretch/>
        </p:blipFill>
        <p:spPr>
          <a:xfrm>
            <a:off x="2090286" y="1664373"/>
            <a:ext cx="8011425" cy="2767012"/>
          </a:xfrm>
          <a:prstGeom prst="rect">
            <a:avLst/>
          </a:prstGeom>
        </p:spPr>
      </p:pic>
      <p:sp>
        <p:nvSpPr>
          <p:cNvPr id="10" name="TextBox 9">
            <a:extLst>
              <a:ext uri="{FF2B5EF4-FFF2-40B4-BE49-F238E27FC236}">
                <a16:creationId xmlns:a16="http://schemas.microsoft.com/office/drawing/2014/main" id="{355E3B10-26C0-4FC2-ADE7-3606DEF3E375}"/>
              </a:ext>
            </a:extLst>
          </p:cNvPr>
          <p:cNvSpPr txBox="1"/>
          <p:nvPr/>
        </p:nvSpPr>
        <p:spPr>
          <a:xfrm>
            <a:off x="6810587" y="5720109"/>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2" name="Picture 11">
            <a:extLst>
              <a:ext uri="{FF2B5EF4-FFF2-40B4-BE49-F238E27FC236}">
                <a16:creationId xmlns:a16="http://schemas.microsoft.com/office/drawing/2014/main" id="{A41AEC1F-2410-4335-B0F1-D5341034DFC1}"/>
              </a:ext>
            </a:extLst>
          </p:cNvPr>
          <p:cNvPicPr>
            <a:picLocks noChangeAspect="1"/>
          </p:cNvPicPr>
          <p:nvPr/>
        </p:nvPicPr>
        <p:blipFill>
          <a:blip r:embed="rId6"/>
          <a:stretch>
            <a:fillRect/>
          </a:stretch>
        </p:blipFill>
        <p:spPr>
          <a:xfrm>
            <a:off x="6096000" y="4557056"/>
            <a:ext cx="4419602" cy="1163053"/>
          </a:xfrm>
          <a:prstGeom prst="rect">
            <a:avLst/>
          </a:prstGeom>
        </p:spPr>
      </p:pic>
      <p:cxnSp>
        <p:nvCxnSpPr>
          <p:cNvPr id="16" name="Straight Arrow Connector 15">
            <a:extLst>
              <a:ext uri="{FF2B5EF4-FFF2-40B4-BE49-F238E27FC236}">
                <a16:creationId xmlns:a16="http://schemas.microsoft.com/office/drawing/2014/main" id="{23E2ADD6-2A45-4C83-911F-7F57DCDD9391}"/>
              </a:ext>
            </a:extLst>
          </p:cNvPr>
          <p:cNvCxnSpPr>
            <a:cxnSpLocks/>
            <a:stCxn id="12" idx="0"/>
          </p:cNvCxnSpPr>
          <p:nvPr/>
        </p:nvCxnSpPr>
        <p:spPr>
          <a:xfrm flipH="1" flipV="1">
            <a:off x="3200401" y="2840698"/>
            <a:ext cx="5105400" cy="17163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301F2636-EB7C-4BBE-92E6-C95E3066A9B9}"/>
              </a:ext>
            </a:extLst>
          </p:cNvPr>
          <p:cNvCxnSpPr>
            <a:cxnSpLocks/>
            <a:stCxn id="12" idx="0"/>
          </p:cNvCxnSpPr>
          <p:nvPr/>
        </p:nvCxnSpPr>
        <p:spPr>
          <a:xfrm flipH="1" flipV="1">
            <a:off x="4876801" y="2668964"/>
            <a:ext cx="3429000" cy="18880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0A0369B5-F517-43E6-B9F9-125AFE1140BE}"/>
              </a:ext>
            </a:extLst>
          </p:cNvPr>
          <p:cNvSpPr txBox="1"/>
          <p:nvPr/>
        </p:nvSpPr>
        <p:spPr>
          <a:xfrm>
            <a:off x="5143824" y="5039085"/>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9" name="Content Placeholder 36">
            <a:extLst>
              <a:ext uri="{FF2B5EF4-FFF2-40B4-BE49-F238E27FC236}">
                <a16:creationId xmlns:a16="http://schemas.microsoft.com/office/drawing/2014/main" id="{51607A8E-3F30-4AB5-BEE6-A78AC21CC00D}"/>
              </a:ext>
            </a:extLst>
          </p:cNvPr>
          <p:cNvGraphicFramePr>
            <a:graphicFrameLocks/>
          </p:cNvGraphicFramePr>
          <p:nvPr>
            <p:extLst>
              <p:ext uri="{D42A27DB-BD31-4B8C-83A1-F6EECF244321}">
                <p14:modId xmlns:p14="http://schemas.microsoft.com/office/powerpoint/2010/main" val="88214157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Title 1">
            <a:extLst>
              <a:ext uri="{FF2B5EF4-FFF2-40B4-BE49-F238E27FC236}">
                <a16:creationId xmlns:a16="http://schemas.microsoft.com/office/drawing/2014/main" id="{8D623BBD-EB3A-42F9-9CA4-5437CDA8ECB5}"/>
              </a:ext>
            </a:extLst>
          </p:cNvPr>
          <p:cNvSpPr>
            <a:spLocks noGrp="1"/>
          </p:cNvSpPr>
          <p:nvPr>
            <p:ph type="title"/>
          </p:nvPr>
        </p:nvSpPr>
        <p:spPr>
          <a:xfrm>
            <a:off x="875320" y="431593"/>
            <a:ext cx="10441359" cy="468000"/>
          </a:xfrm>
        </p:spPr>
        <p:txBody>
          <a:bodyPr/>
          <a:lstStyle/>
          <a:p>
            <a:pPr lvl="0"/>
            <a:r>
              <a:rPr lang="en-US" sz="2400" dirty="0"/>
              <a:t>Progressive Domain Adaptation for Object Detection</a:t>
            </a:r>
          </a:p>
        </p:txBody>
      </p:sp>
    </p:spTree>
    <p:extLst>
      <p:ext uri="{BB962C8B-B14F-4D97-AF65-F5344CB8AC3E}">
        <p14:creationId xmlns:p14="http://schemas.microsoft.com/office/powerpoint/2010/main" val="35860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8C74F69-D0C5-412A-B003-D0163E13FB18}"/>
              </a:ext>
            </a:extLst>
          </p:cNvPr>
          <p:cNvPicPr>
            <a:picLocks noGrp="1" noChangeAspect="1"/>
          </p:cNvPicPr>
          <p:nvPr>
            <p:ph idx="1"/>
          </p:nvPr>
        </p:nvPicPr>
        <p:blipFill rotWithShape="1">
          <a:blip r:embed="rId3"/>
          <a:srcRect b="13503"/>
          <a:stretch/>
        </p:blipFill>
        <p:spPr>
          <a:xfrm>
            <a:off x="875320" y="1416446"/>
            <a:ext cx="10442575" cy="2548971"/>
          </a:xfrm>
        </p:spPr>
      </p:pic>
      <p:sp>
        <p:nvSpPr>
          <p:cNvPr id="5" name="Date Placeholder 4">
            <a:extLst>
              <a:ext uri="{FF2B5EF4-FFF2-40B4-BE49-F238E27FC236}">
                <a16:creationId xmlns:a16="http://schemas.microsoft.com/office/drawing/2014/main" id="{3D7A7787-A97A-4F26-9DB0-F9F57CF06633}"/>
              </a:ext>
            </a:extLst>
          </p:cNvPr>
          <p:cNvSpPr>
            <a:spLocks noGrp="1"/>
          </p:cNvSpPr>
          <p:nvPr>
            <p:ph type="dt" sz="half" idx="24"/>
          </p:nvPr>
        </p:nvSpPr>
        <p:spPr/>
        <p:txBody>
          <a:bodyPr/>
          <a:lstStyle/>
          <a:p>
            <a:fld id="{1B532606-6CA5-4FA3-8F0C-E92CD1E05F0F}" type="datetime4">
              <a:rPr lang="en-US" smtClean="0"/>
              <a:t>May 4, 2022</a:t>
            </a:fld>
            <a:endParaRPr lang="en-GB"/>
          </a:p>
        </p:txBody>
      </p:sp>
      <p:sp>
        <p:nvSpPr>
          <p:cNvPr id="6" name="Footer Placeholder 5">
            <a:extLst>
              <a:ext uri="{FF2B5EF4-FFF2-40B4-BE49-F238E27FC236}">
                <a16:creationId xmlns:a16="http://schemas.microsoft.com/office/drawing/2014/main" id="{5B263442-9C83-40D5-A924-33B49E90785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EE2C00B-47AB-4E63-ABA5-541E5622C5B7}"/>
              </a:ext>
            </a:extLst>
          </p:cNvPr>
          <p:cNvSpPr>
            <a:spLocks noGrp="1"/>
          </p:cNvSpPr>
          <p:nvPr>
            <p:ph type="sldNum" sz="quarter" idx="26"/>
          </p:nvPr>
        </p:nvSpPr>
        <p:spPr/>
        <p:txBody>
          <a:bodyPr/>
          <a:lstStyle/>
          <a:p>
            <a:fld id="{66DE0A1B-740E-42D4-B16F-ED5AF3A0B271}" type="slidenum">
              <a:rPr lang="en-GB" smtClean="0"/>
              <a:t>7</a:t>
            </a:fld>
            <a:endParaRPr lang="en-GB"/>
          </a:p>
        </p:txBody>
      </p:sp>
      <p:sp>
        <p:nvSpPr>
          <p:cNvPr id="8" name="Text Placeholder 7">
            <a:extLst>
              <a:ext uri="{FF2B5EF4-FFF2-40B4-BE49-F238E27FC236}">
                <a16:creationId xmlns:a16="http://schemas.microsoft.com/office/drawing/2014/main" id="{8EC5F205-9AB7-4D3C-BF61-AD3A9DEE81F5}"/>
              </a:ext>
            </a:extLst>
          </p:cNvPr>
          <p:cNvSpPr>
            <a:spLocks noGrp="1"/>
          </p:cNvSpPr>
          <p:nvPr>
            <p:ph type="body" sz="quarter" idx="23"/>
          </p:nvPr>
        </p:nvSpPr>
        <p:spPr/>
        <p:txBody>
          <a:bodyPr/>
          <a:lstStyle/>
          <a:p>
            <a:r>
              <a:rPr lang="en-US" dirty="0"/>
              <a:t>Source: </a:t>
            </a:r>
            <a:r>
              <a:rPr lang="en-US" dirty="0">
                <a:hlinkClick r:id="rId4"/>
              </a:rPr>
              <a:t>Diversify and Match: A Domain Adaptive Representation Learning Paradigm</a:t>
            </a:r>
            <a:r>
              <a:rPr lang="en-US" dirty="0"/>
              <a:t>, 2019</a:t>
            </a:r>
          </a:p>
        </p:txBody>
      </p:sp>
      <p:sp>
        <p:nvSpPr>
          <p:cNvPr id="9" name="TextBox 8">
            <a:extLst>
              <a:ext uri="{FF2B5EF4-FFF2-40B4-BE49-F238E27FC236}">
                <a16:creationId xmlns:a16="http://schemas.microsoft.com/office/drawing/2014/main" id="{5DC5E5AC-94FA-4C90-A372-AE9867DFA566}"/>
              </a:ext>
            </a:extLst>
          </p:cNvPr>
          <p:cNvSpPr txBox="1"/>
          <p:nvPr/>
        </p:nvSpPr>
        <p:spPr>
          <a:xfrm>
            <a:off x="3810000" y="5412672"/>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1" name="Picture 10">
            <a:extLst>
              <a:ext uri="{FF2B5EF4-FFF2-40B4-BE49-F238E27FC236}">
                <a16:creationId xmlns:a16="http://schemas.microsoft.com/office/drawing/2014/main" id="{89FFD951-5BC4-4232-8F45-E391FDEB193A}"/>
              </a:ext>
            </a:extLst>
          </p:cNvPr>
          <p:cNvPicPr>
            <a:picLocks noChangeAspect="1"/>
          </p:cNvPicPr>
          <p:nvPr/>
        </p:nvPicPr>
        <p:blipFill>
          <a:blip r:embed="rId6"/>
          <a:stretch>
            <a:fillRect/>
          </a:stretch>
        </p:blipFill>
        <p:spPr>
          <a:xfrm>
            <a:off x="3042787" y="4107518"/>
            <a:ext cx="4419602" cy="1163053"/>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76D96E0-11D0-4A71-911A-46711B4EBF09}"/>
              </a:ext>
            </a:extLst>
          </p:cNvPr>
          <p:cNvCxnSpPr>
            <a:cxnSpLocks/>
            <a:endCxn id="11" idx="0"/>
          </p:cNvCxnSpPr>
          <p:nvPr/>
        </p:nvCxnSpPr>
        <p:spPr>
          <a:xfrm>
            <a:off x="3042787" y="2990210"/>
            <a:ext cx="2209801" cy="11173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6140345C-B08A-4811-940B-3095E47A8D6E}"/>
              </a:ext>
            </a:extLst>
          </p:cNvPr>
          <p:cNvSpPr txBox="1"/>
          <p:nvPr/>
        </p:nvSpPr>
        <p:spPr>
          <a:xfrm>
            <a:off x="4953000" y="3796140"/>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8" name="Content Placeholder 36">
            <a:extLst>
              <a:ext uri="{FF2B5EF4-FFF2-40B4-BE49-F238E27FC236}">
                <a16:creationId xmlns:a16="http://schemas.microsoft.com/office/drawing/2014/main" id="{8AECF5C1-0741-4999-BB3A-791E84371524}"/>
              </a:ext>
            </a:extLst>
          </p:cNvPr>
          <p:cNvGraphicFramePr>
            <a:graphicFrameLocks/>
          </p:cNvGraphicFramePr>
          <p:nvPr>
            <p:extLst>
              <p:ext uri="{D42A27DB-BD31-4B8C-83A1-F6EECF244321}">
                <p14:modId xmlns:p14="http://schemas.microsoft.com/office/powerpoint/2010/main" val="2104220353"/>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Title 1">
            <a:extLst>
              <a:ext uri="{FF2B5EF4-FFF2-40B4-BE49-F238E27FC236}">
                <a16:creationId xmlns:a16="http://schemas.microsoft.com/office/drawing/2014/main" id="{A03FEF5C-7C57-4481-A6CF-ACCFE45F7FC7}"/>
              </a:ext>
            </a:extLst>
          </p:cNvPr>
          <p:cNvSpPr>
            <a:spLocks noGrp="1"/>
          </p:cNvSpPr>
          <p:nvPr>
            <p:ph type="title"/>
          </p:nvPr>
        </p:nvSpPr>
        <p:spPr>
          <a:xfrm>
            <a:off x="875320" y="431593"/>
            <a:ext cx="11011880" cy="468000"/>
          </a:xfrm>
        </p:spPr>
        <p:txBody>
          <a:bodyPr/>
          <a:lstStyle/>
          <a:p>
            <a:pPr lvl="0"/>
            <a:r>
              <a:rPr lang="en-US" sz="2400" dirty="0"/>
              <a:t>A Domain Adaptive Representation Learning Paradigm for Object Detection</a:t>
            </a:r>
          </a:p>
        </p:txBody>
      </p:sp>
    </p:spTree>
    <p:extLst>
      <p:ext uri="{BB962C8B-B14F-4D97-AF65-F5344CB8AC3E}">
        <p14:creationId xmlns:p14="http://schemas.microsoft.com/office/powerpoint/2010/main" val="109309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May 4, 2022</a:t>
            </a:fld>
            <a:endParaRPr lang="en-GB" dirty="0"/>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8</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p:txBody>
          <a:bodyPr/>
          <a:lstStyle/>
          <a:p>
            <a:r>
              <a:rPr lang="en-US" dirty="0"/>
              <a:t>Source: </a:t>
            </a:r>
            <a:r>
              <a:rPr lang="en-US" dirty="0">
                <a:hlinkClick r:id="rId3"/>
              </a:rPr>
              <a:t>Exploring Object Relation in Mean Teacher for Cross-Domain Detection</a:t>
            </a:r>
            <a:r>
              <a:rPr lang="en-US" dirty="0"/>
              <a:t>, 2019</a:t>
            </a:r>
          </a:p>
        </p:txBody>
      </p:sp>
      <p:pic>
        <p:nvPicPr>
          <p:cNvPr id="12" name="Content Placeholder 11">
            <a:extLst>
              <a:ext uri="{FF2B5EF4-FFF2-40B4-BE49-F238E27FC236}">
                <a16:creationId xmlns:a16="http://schemas.microsoft.com/office/drawing/2014/main" id="{CF5C20B6-382C-4C2A-9F94-827E4F82B27E}"/>
              </a:ext>
            </a:extLst>
          </p:cNvPr>
          <p:cNvPicPr>
            <a:picLocks noGrp="1" noChangeAspect="1"/>
          </p:cNvPicPr>
          <p:nvPr>
            <p:ph idx="1"/>
          </p:nvPr>
        </p:nvPicPr>
        <p:blipFill>
          <a:blip r:embed="rId4"/>
          <a:stretch>
            <a:fillRect/>
          </a:stretch>
        </p:blipFill>
        <p:spPr>
          <a:xfrm>
            <a:off x="1557338" y="1901031"/>
            <a:ext cx="9077325" cy="3952875"/>
          </a:xfrm>
        </p:spPr>
      </p:pic>
      <p:cxnSp>
        <p:nvCxnSpPr>
          <p:cNvPr id="9" name="Straight Arrow Connector 8">
            <a:extLst>
              <a:ext uri="{FF2B5EF4-FFF2-40B4-BE49-F238E27FC236}">
                <a16:creationId xmlns:a16="http://schemas.microsoft.com/office/drawing/2014/main" id="{DE00C5C8-C8C2-48CF-805A-328A8A35567F}"/>
              </a:ext>
            </a:extLst>
          </p:cNvPr>
          <p:cNvCxnSpPr/>
          <p:nvPr/>
        </p:nvCxnSpPr>
        <p:spPr>
          <a:xfrm flipV="1">
            <a:off x="8001000" y="1981200"/>
            <a:ext cx="1905000" cy="8382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D74F697-0332-4782-ACDC-F1FC3AF696F6}"/>
              </a:ext>
            </a:extLst>
          </p:cNvPr>
          <p:cNvPicPr>
            <a:picLocks noChangeAspect="1"/>
          </p:cNvPicPr>
          <p:nvPr/>
        </p:nvPicPr>
        <p:blipFill>
          <a:blip r:embed="rId5"/>
          <a:stretch>
            <a:fillRect/>
          </a:stretch>
        </p:blipFill>
        <p:spPr>
          <a:xfrm>
            <a:off x="9906000" y="2019300"/>
            <a:ext cx="1924050" cy="504825"/>
          </a:xfrm>
          <a:prstGeom prst="rect">
            <a:avLst/>
          </a:prstGeom>
        </p:spPr>
      </p:pic>
      <p:cxnSp>
        <p:nvCxnSpPr>
          <p:cNvPr id="15" name="Straight Arrow Connector 14">
            <a:extLst>
              <a:ext uri="{FF2B5EF4-FFF2-40B4-BE49-F238E27FC236}">
                <a16:creationId xmlns:a16="http://schemas.microsoft.com/office/drawing/2014/main" id="{9700B75A-2CA1-407E-B4F8-BE2059C0AD62}"/>
              </a:ext>
            </a:extLst>
          </p:cNvPr>
          <p:cNvCxnSpPr>
            <a:cxnSpLocks/>
          </p:cNvCxnSpPr>
          <p:nvPr/>
        </p:nvCxnSpPr>
        <p:spPr>
          <a:xfrm flipH="1" flipV="1">
            <a:off x="4722182" y="1765202"/>
            <a:ext cx="1145218" cy="11303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4">
            <a:extLst>
              <a:ext uri="{FF2B5EF4-FFF2-40B4-BE49-F238E27FC236}">
                <a16:creationId xmlns:a16="http://schemas.microsoft.com/office/drawing/2014/main" id="{7B460C94-6D58-4314-BB98-DAB8CDA84B2C}"/>
              </a:ext>
            </a:extLst>
          </p:cNvPr>
          <p:cNvSpPr txBox="1">
            <a:spLocks/>
          </p:cNvSpPr>
          <p:nvPr/>
        </p:nvSpPr>
        <p:spPr bwMode="gray">
          <a:xfrm>
            <a:off x="10287000" y="1917600"/>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Cosine similarity</a:t>
            </a:r>
            <a:endParaRPr lang="en-GB" sz="1000" dirty="0"/>
          </a:p>
        </p:txBody>
      </p:sp>
      <p:pic>
        <p:nvPicPr>
          <p:cNvPr id="21" name="Picture 20">
            <a:extLst>
              <a:ext uri="{FF2B5EF4-FFF2-40B4-BE49-F238E27FC236}">
                <a16:creationId xmlns:a16="http://schemas.microsoft.com/office/drawing/2014/main" id="{F9957C8E-D7B7-4265-9D3D-4606A1EE53B1}"/>
              </a:ext>
            </a:extLst>
          </p:cNvPr>
          <p:cNvPicPr>
            <a:picLocks noChangeAspect="1"/>
          </p:cNvPicPr>
          <p:nvPr/>
        </p:nvPicPr>
        <p:blipFill>
          <a:blip r:embed="rId6"/>
          <a:stretch>
            <a:fillRect/>
          </a:stretch>
        </p:blipFill>
        <p:spPr>
          <a:xfrm>
            <a:off x="4722182" y="1542928"/>
            <a:ext cx="1447146" cy="222274"/>
          </a:xfrm>
          <a:prstGeom prst="rect">
            <a:avLst/>
          </a:prstGeom>
        </p:spPr>
      </p:pic>
      <p:sp>
        <p:nvSpPr>
          <p:cNvPr id="22" name="Date Placeholder 4">
            <a:extLst>
              <a:ext uri="{FF2B5EF4-FFF2-40B4-BE49-F238E27FC236}">
                <a16:creationId xmlns:a16="http://schemas.microsoft.com/office/drawing/2014/main" id="{A4768F9B-4198-4A54-9254-127A03848E8C}"/>
              </a:ext>
            </a:extLst>
          </p:cNvPr>
          <p:cNvSpPr txBox="1">
            <a:spLocks/>
          </p:cNvSpPr>
          <p:nvPr/>
        </p:nvSpPr>
        <p:spPr bwMode="gray">
          <a:xfrm>
            <a:off x="3733800" y="1527015"/>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Pseudo labels:</a:t>
            </a:r>
            <a:endParaRPr lang="en-GB" sz="1000" dirty="0"/>
          </a:p>
        </p:txBody>
      </p:sp>
      <p:graphicFrame>
        <p:nvGraphicFramePr>
          <p:cNvPr id="20" name="Content Placeholder 36">
            <a:extLst>
              <a:ext uri="{FF2B5EF4-FFF2-40B4-BE49-F238E27FC236}">
                <a16:creationId xmlns:a16="http://schemas.microsoft.com/office/drawing/2014/main" id="{CE13A122-8A90-45F5-8352-EE85B144FBA8}"/>
              </a:ext>
            </a:extLst>
          </p:cNvPr>
          <p:cNvGraphicFramePr>
            <a:graphicFrameLocks/>
          </p:cNvGraphicFramePr>
          <p:nvPr>
            <p:extLst>
              <p:ext uri="{D42A27DB-BD31-4B8C-83A1-F6EECF244321}">
                <p14:modId xmlns:p14="http://schemas.microsoft.com/office/powerpoint/2010/main" val="717654039"/>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Title 1">
            <a:extLst>
              <a:ext uri="{FF2B5EF4-FFF2-40B4-BE49-F238E27FC236}">
                <a16:creationId xmlns:a16="http://schemas.microsoft.com/office/drawing/2014/main" id="{47CE2BAC-6D4C-4572-BACC-E808D782D733}"/>
              </a:ext>
            </a:extLst>
          </p:cNvPr>
          <p:cNvSpPr>
            <a:spLocks noGrp="1"/>
          </p:cNvSpPr>
          <p:nvPr>
            <p:ph type="title"/>
          </p:nvPr>
        </p:nvSpPr>
        <p:spPr>
          <a:xfrm>
            <a:off x="875320" y="431593"/>
            <a:ext cx="10441359" cy="468000"/>
          </a:xfrm>
        </p:spPr>
        <p:txBody>
          <a:bodyPr/>
          <a:lstStyle/>
          <a:p>
            <a:pPr lvl="0"/>
            <a:r>
              <a:rPr lang="en-US" sz="2400" dirty="0"/>
              <a:t>Exploring Object Relation in Mean Teacher for Cross-Domain Detection</a:t>
            </a:r>
          </a:p>
        </p:txBody>
      </p:sp>
    </p:spTree>
    <p:extLst>
      <p:ext uri="{BB962C8B-B14F-4D97-AF65-F5344CB8AC3E}">
        <p14:creationId xmlns:p14="http://schemas.microsoft.com/office/powerpoint/2010/main" val="130931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real-world datasets and considering other applications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May 4,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9</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pic>
        <p:nvPicPr>
          <p:cNvPr id="19" name="Picture 18">
            <a:extLst>
              <a:ext uri="{FF2B5EF4-FFF2-40B4-BE49-F238E27FC236}">
                <a16:creationId xmlns:a16="http://schemas.microsoft.com/office/drawing/2014/main" id="{6F5EE0E7-8D90-47D6-BD05-85C51E1777BA}"/>
              </a:ext>
            </a:extLst>
          </p:cNvPr>
          <p:cNvPicPr>
            <a:picLocks noChangeAspect="1"/>
          </p:cNvPicPr>
          <p:nvPr/>
        </p:nvPicPr>
        <p:blipFill rotWithShape="1">
          <a:blip r:embed="rId4"/>
          <a:srcRect b="11087"/>
          <a:stretch/>
        </p:blipFill>
        <p:spPr>
          <a:xfrm>
            <a:off x="1066145" y="1238028"/>
            <a:ext cx="5459940" cy="2379767"/>
          </a:xfrm>
          <a:prstGeom prst="rect">
            <a:avLst/>
          </a:prstGeom>
        </p:spPr>
      </p:pic>
      <p:pic>
        <p:nvPicPr>
          <p:cNvPr id="1026" name="Picture 2">
            <a:extLst>
              <a:ext uri="{FF2B5EF4-FFF2-40B4-BE49-F238E27FC236}">
                <a16:creationId xmlns:a16="http://schemas.microsoft.com/office/drawing/2014/main" id="{2D4D5A6C-9E43-468F-B750-04B190C46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989" y="1442130"/>
            <a:ext cx="3089359" cy="36877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F65CFB-FA6A-48EA-BF23-2DB39D273649}"/>
              </a:ext>
            </a:extLst>
          </p:cNvPr>
          <p:cNvSpPr txBox="1"/>
          <p:nvPr/>
        </p:nvSpPr>
        <p:spPr>
          <a:xfrm>
            <a:off x="1359489" y="3791172"/>
            <a:ext cx="4800600" cy="1828800"/>
          </a:xfrm>
          <a:prstGeom prst="rect">
            <a:avLst/>
          </a:prstGeom>
          <a:noFill/>
        </p:spPr>
        <p:txBody>
          <a:bodyPr wrap="none" lIns="0" tIns="0" rIns="0" bIns="0" rtlCol="0">
            <a:noAutofit/>
          </a:bodyPr>
          <a:lstStyle/>
          <a:p>
            <a:pPr algn="l">
              <a:lnSpc>
                <a:spcPct val="110000"/>
              </a:lnSpc>
              <a:spcAft>
                <a:spcPts val="400"/>
              </a:spcAft>
            </a:pPr>
            <a:r>
              <a:rPr lang="en-US" b="1" dirty="0"/>
              <a:t>Common applications: </a:t>
            </a:r>
          </a:p>
          <a:p>
            <a:pPr marL="285750" indent="-285750" algn="l">
              <a:lnSpc>
                <a:spcPct val="110000"/>
              </a:lnSpc>
              <a:spcAft>
                <a:spcPts val="400"/>
              </a:spcAft>
              <a:buFont typeface="Arial" panose="020B0604020202020204" pitchFamily="34" charset="0"/>
              <a:buChar char="•"/>
            </a:pPr>
            <a:r>
              <a:rPr lang="en-US" dirty="0"/>
              <a:t>Autonomous driving</a:t>
            </a:r>
          </a:p>
          <a:p>
            <a:pPr marL="285750" indent="-285750" algn="l">
              <a:lnSpc>
                <a:spcPct val="110000"/>
              </a:lnSpc>
              <a:spcAft>
                <a:spcPts val="400"/>
              </a:spcAft>
              <a:buFont typeface="Arial" panose="020B0604020202020204" pitchFamily="34" charset="0"/>
              <a:buChar char="•"/>
            </a:pPr>
            <a:r>
              <a:rPr lang="en-US" dirty="0"/>
              <a:t>Drawings </a:t>
            </a:r>
          </a:p>
          <a:p>
            <a:pPr marL="285750" indent="-285750" algn="l">
              <a:lnSpc>
                <a:spcPct val="110000"/>
              </a:lnSpc>
              <a:spcAft>
                <a:spcPts val="400"/>
              </a:spcAft>
              <a:buFont typeface="Arial" panose="020B0604020202020204" pitchFamily="34" charset="0"/>
              <a:buChar char="•"/>
            </a:pPr>
            <a:r>
              <a:rPr lang="en-US" dirty="0"/>
              <a:t>Day-to-day objects</a:t>
            </a:r>
          </a:p>
          <a:p>
            <a:pPr algn="l">
              <a:lnSpc>
                <a:spcPct val="110000"/>
              </a:lnSpc>
              <a:spcAft>
                <a:spcPts val="400"/>
              </a:spcAft>
            </a:pPr>
            <a:r>
              <a:rPr lang="en-US" u="sng" dirty="0"/>
              <a:t>No industrial applications</a:t>
            </a:r>
          </a:p>
          <a:p>
            <a:pPr algn="l">
              <a:lnSpc>
                <a:spcPct val="110000"/>
              </a:lnSpc>
              <a:spcAft>
                <a:spcPts val="400"/>
              </a:spcAft>
            </a:pPr>
            <a:endParaRPr lang="en-US" dirty="0"/>
          </a:p>
        </p:txBody>
      </p:sp>
      <p:pic>
        <p:nvPicPr>
          <p:cNvPr id="25" name="Content Placeholder 9" descr="Lightbulb and gear with solid fill">
            <a:extLst>
              <a:ext uri="{FF2B5EF4-FFF2-40B4-BE49-F238E27FC236}">
                <a16:creationId xmlns:a16="http://schemas.microsoft.com/office/drawing/2014/main" id="{A09474E8-AB92-4F18-B02F-5B80D694D8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019372809"/>
      </p:ext>
    </p:extLst>
  </p:cSld>
  <p:clrMapOvr>
    <a:masterClrMapping/>
  </p:clrMapOvr>
</p:sld>
</file>

<file path=ppt/theme/theme1.xml><?xml version="1.0" encoding="utf-8"?>
<a:theme xmlns:a="http://schemas.openxmlformats.org/drawingml/2006/main" name="Metso Outotec">
  <a:themeElements>
    <a:clrScheme name="Metso Outotec colors">
      <a:dk1>
        <a:sysClr val="windowText" lastClr="000000"/>
      </a:dk1>
      <a:lt1>
        <a:sysClr val="window" lastClr="FFFFFF"/>
      </a:lt1>
      <a:dk2>
        <a:srgbClr val="EB2814"/>
      </a:dk2>
      <a:lt2>
        <a:srgbClr val="E6E6E6"/>
      </a:lt2>
      <a:accent1>
        <a:srgbClr val="000000"/>
      </a:accent1>
      <a:accent2>
        <a:srgbClr val="70777F"/>
      </a:accent2>
      <a:accent3>
        <a:srgbClr val="EB2814"/>
      </a:accent3>
      <a:accent4>
        <a:srgbClr val="E6E6E6"/>
      </a:accent4>
      <a:accent5>
        <a:srgbClr val="51D645"/>
      </a:accent5>
      <a:accent6>
        <a:srgbClr val="DEEC29"/>
      </a:accent6>
      <a:hlink>
        <a:srgbClr val="0563C1"/>
      </a:hlink>
      <a:folHlink>
        <a:srgbClr val="954F72"/>
      </a:folHlink>
    </a:clrScheme>
    <a:fontScheme name="met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0777F"/>
        </a:solidFill>
        <a:ln>
          <a:solidFill>
            <a:srgbClr val="70777F"/>
          </a:solidFill>
        </a:ln>
      </a:spPr>
      <a:bodyPr lIns="36000" tIns="36000" rIns="36000" bIns="36000" rtlCol="0" anchor="ctr"/>
      <a:lstStyle>
        <a:defPPr algn="ctr">
          <a:lnSpc>
            <a:spcPct val="90000"/>
          </a:lnSpc>
          <a:spcAft>
            <a:spcPts val="1000"/>
          </a:spcAft>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10000"/>
          </a:lnSpc>
          <a:spcAft>
            <a:spcPts val="400"/>
          </a:spcAft>
          <a:defRPr dirty="0" smtClean="0"/>
        </a:defPPr>
      </a:lstStyle>
    </a:txDef>
  </a:objectDefaults>
  <a:extraClrSchemeLst/>
  <a:custClrLst>
    <a:custClr name="Red">
      <a:srgbClr val="EB2814"/>
    </a:custClr>
    <a:custClr name="Black">
      <a:srgbClr val="000000"/>
    </a:custClr>
    <a:custClr name="Dark Grey">
      <a:srgbClr val="70777F"/>
    </a:custClr>
    <a:custClr name="Grey">
      <a:srgbClr val="B3B3B3"/>
    </a:custClr>
    <a:custClr name="Light Grey">
      <a:srgbClr val="E6E6E6"/>
    </a:custClr>
    <a:custClr name="G1">
      <a:srgbClr val="DEEC29"/>
    </a:custClr>
    <a:custClr name="G2">
      <a:srgbClr val="51D645"/>
    </a:custClr>
    <a:custClr name="G3">
      <a:srgbClr val="00E2B2"/>
    </a:custClr>
  </a:custClrLst>
  <a:extLst>
    <a:ext uri="{05A4C25C-085E-4340-85A3-A5531E510DB2}">
      <thm15:themeFamily xmlns:thm15="http://schemas.microsoft.com/office/thememl/2012/main" name="Presentation1" id="{3205F8BA-852D-45A4-AB34-61835D3239E1}" vid="{A54426B7-3507-4745-9FB0-EF0002930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Metso Outotec Presentation template</Template>
  <TotalTime>16764</TotalTime>
  <Words>2810</Words>
  <Application>Microsoft Office PowerPoint</Application>
  <PresentationFormat>Widescreen</PresentationFormat>
  <Paragraphs>469</Paragraphs>
  <Slides>24</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charter</vt:lpstr>
      <vt:lpstr>Helvetica Neue</vt:lpstr>
      <vt:lpstr>Lato</vt:lpstr>
      <vt:lpstr>Roboto</vt:lpstr>
      <vt:lpstr>Metso Outotec</vt:lpstr>
      <vt:lpstr>Equipment identification through image recognition</vt:lpstr>
      <vt:lpstr>Contents</vt:lpstr>
      <vt:lpstr>Gradient reversal layer (GRL)</vt:lpstr>
      <vt:lpstr>PowerPoint Presentation</vt:lpstr>
      <vt:lpstr>A Robust Learning Approach to Domain Adaptive Object Detection</vt:lpstr>
      <vt:lpstr>Progressive Domain Adaptation for Object Detection</vt:lpstr>
      <vt:lpstr>A Domain Adaptive Representation Learning Paradigm for Object Detection</vt:lpstr>
      <vt:lpstr>Exploring Object Relation in Mean Teacher for Cross-Domain Detection</vt:lpstr>
      <vt:lpstr>Research directions proposed by the survey   </vt:lpstr>
      <vt:lpstr>Research directions proposed by the survey   </vt:lpstr>
      <vt:lpstr>Research directions proposed by the survey</vt:lpstr>
      <vt:lpstr>Research directions proposed by the survey</vt:lpstr>
      <vt:lpstr>Other promising papers to consider</vt:lpstr>
      <vt:lpstr>Last thoughts</vt:lpstr>
      <vt:lpstr>My method  </vt:lpstr>
      <vt:lpstr>Proposed method architecture</vt:lpstr>
      <vt:lpstr>Proposed method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Metso Outotec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Darkhan Saidnassimov</dc:creator>
  <cp:lastModifiedBy>Darkhan Saidnassimov</cp:lastModifiedBy>
  <cp:revision>158</cp:revision>
  <dcterms:created xsi:type="dcterms:W3CDTF">2022-04-07T15:42:33Z</dcterms:created>
  <dcterms:modified xsi:type="dcterms:W3CDTF">2022-05-04T19:35:24Z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OConfidentiality">
    <vt:lpwstr>UNRESTRICTED</vt:lpwstr>
  </property>
</Properties>
</file>